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sldIdLst>
    <p:sldId id="284" r:id="rId5"/>
    <p:sldId id="293" r:id="rId6"/>
    <p:sldId id="343" r:id="rId7"/>
    <p:sldId id="265" r:id="rId8"/>
    <p:sldId id="264" r:id="rId9"/>
    <p:sldId id="269" r:id="rId10"/>
    <p:sldId id="270" r:id="rId11"/>
    <p:sldId id="271" r:id="rId12"/>
    <p:sldId id="272" r:id="rId13"/>
    <p:sldId id="340" r:id="rId14"/>
    <p:sldId id="341" r:id="rId15"/>
    <p:sldId id="332" r:id="rId16"/>
    <p:sldId id="333" r:id="rId17"/>
    <p:sldId id="334" r:id="rId18"/>
    <p:sldId id="335" r:id="rId19"/>
    <p:sldId id="267" r:id="rId20"/>
    <p:sldId id="266" r:id="rId21"/>
    <p:sldId id="268" r:id="rId22"/>
    <p:sldId id="339" r:id="rId23"/>
    <p:sldId id="295" r:id="rId24"/>
    <p:sldId id="260" r:id="rId25"/>
    <p:sldId id="257" r:id="rId26"/>
    <p:sldId id="258" r:id="rId27"/>
    <p:sldId id="259" r:id="rId28"/>
    <p:sldId id="261" r:id="rId29"/>
    <p:sldId id="262" r:id="rId30"/>
    <p:sldId id="263" r:id="rId31"/>
    <p:sldId id="280" r:id="rId32"/>
    <p:sldId id="282" r:id="rId33"/>
    <p:sldId id="342" r:id="rId34"/>
    <p:sldId id="256" r:id="rId35"/>
    <p:sldId id="326" r:id="rId36"/>
    <p:sldId id="327" r:id="rId37"/>
    <p:sldId id="328" r:id="rId38"/>
    <p:sldId id="286" r:id="rId39"/>
    <p:sldId id="288" r:id="rId40"/>
    <p:sldId id="289" r:id="rId41"/>
    <p:sldId id="290" r:id="rId42"/>
    <p:sldId id="291" r:id="rId43"/>
    <p:sldId id="304" r:id="rId44"/>
    <p:sldId id="305" r:id="rId45"/>
    <p:sldId id="306" r:id="rId46"/>
    <p:sldId id="307" r:id="rId47"/>
    <p:sldId id="308" r:id="rId48"/>
    <p:sldId id="309" r:id="rId49"/>
    <p:sldId id="311" r:id="rId50"/>
    <p:sldId id="312" r:id="rId51"/>
    <p:sldId id="313" r:id="rId52"/>
    <p:sldId id="314" r:id="rId53"/>
    <p:sldId id="315" r:id="rId54"/>
    <p:sldId id="336" r:id="rId55"/>
    <p:sldId id="317" r:id="rId56"/>
    <p:sldId id="318" r:id="rId57"/>
    <p:sldId id="319" r:id="rId58"/>
    <p:sldId id="320" r:id="rId59"/>
    <p:sldId id="321" r:id="rId60"/>
    <p:sldId id="322" r:id="rId61"/>
    <p:sldId id="323" r:id="rId62"/>
    <p:sldId id="324" r:id="rId63"/>
    <p:sldId id="325" r:id="rId64"/>
    <p:sldId id="329" r:id="rId65"/>
    <p:sldId id="331"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en Tuan Cuong" initials="NTC" lastIdx="1" clrIdx="0">
    <p:extLst>
      <p:ext uri="{19B8F6BF-5375-455C-9EA6-DF929625EA0E}">
        <p15:presenceInfo xmlns:p15="http://schemas.microsoft.com/office/powerpoint/2012/main" userId="Nguyen Tuan Cuong" providerId="None"/>
      </p:ext>
    </p:extLst>
  </p:cmAuthor>
  <p:cmAuthor id="2" name="Guest User" initials="GU" lastIdx="1" clrIdx="1">
    <p:extLst>
      <p:ext uri="{19B8F6BF-5375-455C-9EA6-DF929625EA0E}">
        <p15:presenceInfo xmlns:p15="http://schemas.microsoft.com/office/powerpoint/2012/main" userId="S::urn:spo:anon#7dc19e8939140988127bdd8859440d829cae03a7a53360466fb92b0831db55c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91154C-2EFB-77DD-F8BA-17F40B295D3F}" v="1" dt="2021-07-06T08:46:50.343"/>
    <p1510:client id="{1C679F9D-2AAF-7A7B-2B79-AD58FCB1B268}" v="155" dt="2021-07-06T13:37:43.620"/>
    <p1510:client id="{54CF288A-86BA-20F2-21EE-8C030CC7DF16}" v="8" dt="2021-07-07T12:01:43.944"/>
    <p1510:client id="{748231D7-EA2F-63E8-AD68-EB5972D5425E}" v="42" dt="2021-07-06T13:42:00.976"/>
    <p1510:client id="{AAE78405-8AE1-4EBC-6684-1303CCCF0547}" v="1" dt="2021-07-05T15:59:52.886"/>
    <p1510:client id="{C9EC1B23-F805-4017-B68F-13CAF5AA22E7}" v="242" dt="2021-07-05T16:03:21.012"/>
    <p1510:client id="{DD8CA1C4-3307-304E-8032-23074DFAB957}" v="1" dt="2021-07-05T05:47:35.262"/>
    <p1510:client id="{EFD9092B-6719-0FEF-C43C-B6115BDC86DC}" v="146" dt="2021-07-05T15:52:27.2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35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7dc19e8939140988127bdd8859440d829cae03a7a53360466fb92b0831db55c0::" providerId="AD" clId="Web-{EFD9092B-6719-0FEF-C43C-B6115BDC86DC}"/>
    <pc:docChg chg="modSld">
      <pc:chgData name="Guest User" userId="S::urn:spo:anon#7dc19e8939140988127bdd8859440d829cae03a7a53360466fb92b0831db55c0::" providerId="AD" clId="Web-{EFD9092B-6719-0FEF-C43C-B6115BDC86DC}" dt="2021-07-05T15:52:27.231" v="111" actId="14100"/>
      <pc:docMkLst>
        <pc:docMk/>
      </pc:docMkLst>
      <pc:sldChg chg="modSp">
        <pc:chgData name="Guest User" userId="S::urn:spo:anon#7dc19e8939140988127bdd8859440d829cae03a7a53360466fb92b0831db55c0::" providerId="AD" clId="Web-{EFD9092B-6719-0FEF-C43C-B6115BDC86DC}" dt="2021-07-05T15:47:37.857" v="106" actId="14100"/>
        <pc:sldMkLst>
          <pc:docMk/>
          <pc:sldMk cId="0" sldId="256"/>
        </pc:sldMkLst>
        <pc:spChg chg="mod">
          <ac:chgData name="Guest User" userId="S::urn:spo:anon#7dc19e8939140988127bdd8859440d829cae03a7a53360466fb92b0831db55c0::" providerId="AD" clId="Web-{EFD9092B-6719-0FEF-C43C-B6115BDC86DC}" dt="2021-07-05T15:47:37.857" v="106" actId="14100"/>
          <ac:spMkLst>
            <pc:docMk/>
            <pc:sldMk cId="0" sldId="256"/>
            <ac:spMk id="4" creationId="{00000000-0000-0000-0000-000000000000}"/>
          </ac:spMkLst>
        </pc:spChg>
        <pc:spChg chg="mod">
          <ac:chgData name="Guest User" userId="S::urn:spo:anon#7dc19e8939140988127bdd8859440d829cae03a7a53360466fb92b0831db55c0::" providerId="AD" clId="Web-{EFD9092B-6719-0FEF-C43C-B6115BDC86DC}" dt="2021-07-05T15:41:17.742" v="103" actId="20577"/>
          <ac:spMkLst>
            <pc:docMk/>
            <pc:sldMk cId="0" sldId="256"/>
            <ac:spMk id="5" creationId="{00000000-0000-0000-0000-000000000000}"/>
          </ac:spMkLst>
        </pc:spChg>
        <pc:picChg chg="mod">
          <ac:chgData name="Guest User" userId="S::urn:spo:anon#7dc19e8939140988127bdd8859440d829cae03a7a53360466fb92b0831db55c0::" providerId="AD" clId="Web-{EFD9092B-6719-0FEF-C43C-B6115BDC86DC}" dt="2021-07-05T15:38:56.079" v="78" actId="1076"/>
          <ac:picMkLst>
            <pc:docMk/>
            <pc:sldMk cId="0" sldId="256"/>
            <ac:picMk id="7" creationId="{00000000-0000-0000-0000-000000000000}"/>
          </ac:picMkLst>
        </pc:picChg>
      </pc:sldChg>
      <pc:sldChg chg="modSp">
        <pc:chgData name="Guest User" userId="S::urn:spo:anon#7dc19e8939140988127bdd8859440d829cae03a7a53360466fb92b0831db55c0::" providerId="AD" clId="Web-{EFD9092B-6719-0FEF-C43C-B6115BDC86DC}" dt="2021-07-05T15:42:44.481" v="105" actId="14100"/>
        <pc:sldMkLst>
          <pc:docMk/>
          <pc:sldMk cId="0" sldId="326"/>
        </pc:sldMkLst>
        <pc:spChg chg="mod">
          <ac:chgData name="Guest User" userId="S::urn:spo:anon#7dc19e8939140988127bdd8859440d829cae03a7a53360466fb92b0831db55c0::" providerId="AD" clId="Web-{EFD9092B-6719-0FEF-C43C-B6115BDC86DC}" dt="2021-07-05T15:39:59.879" v="90" actId="14100"/>
          <ac:spMkLst>
            <pc:docMk/>
            <pc:sldMk cId="0" sldId="326"/>
            <ac:spMk id="2" creationId="{00000000-0000-0000-0000-000000000000}"/>
          </ac:spMkLst>
        </pc:spChg>
        <pc:spChg chg="mod">
          <ac:chgData name="Guest User" userId="S::urn:spo:anon#7dc19e8939140988127bdd8859440d829cae03a7a53360466fb92b0831db55c0::" providerId="AD" clId="Web-{EFD9092B-6719-0FEF-C43C-B6115BDC86DC}" dt="2021-07-05T15:42:44.481" v="105" actId="14100"/>
          <ac:spMkLst>
            <pc:docMk/>
            <pc:sldMk cId="0" sldId="326"/>
            <ac:spMk id="3" creationId="{00000000-0000-0000-0000-000000000000}"/>
          </ac:spMkLst>
        </pc:spChg>
        <pc:picChg chg="mod">
          <ac:chgData name="Guest User" userId="S::urn:spo:anon#7dc19e8939140988127bdd8859440d829cae03a7a53360466fb92b0831db55c0::" providerId="AD" clId="Web-{EFD9092B-6719-0FEF-C43C-B6115BDC86DC}" dt="2021-07-05T15:42:42.075" v="104" actId="1076"/>
          <ac:picMkLst>
            <pc:docMk/>
            <pc:sldMk cId="0" sldId="326"/>
            <ac:picMk id="5" creationId="{00000000-0000-0000-0000-000000000000}"/>
          </ac:picMkLst>
        </pc:picChg>
      </pc:sldChg>
      <pc:sldChg chg="modSp">
        <pc:chgData name="Guest User" userId="S::urn:spo:anon#7dc19e8939140988127bdd8859440d829cae03a7a53360466fb92b0831db55c0::" providerId="AD" clId="Web-{EFD9092B-6719-0FEF-C43C-B6115BDC86DC}" dt="2021-07-05T15:52:27.231" v="111" actId="14100"/>
        <pc:sldMkLst>
          <pc:docMk/>
          <pc:sldMk cId="0" sldId="327"/>
        </pc:sldMkLst>
        <pc:spChg chg="mod">
          <ac:chgData name="Guest User" userId="S::urn:spo:anon#7dc19e8939140988127bdd8859440d829cae03a7a53360466fb92b0831db55c0::" providerId="AD" clId="Web-{EFD9092B-6719-0FEF-C43C-B6115BDC86DC}" dt="2021-07-05T15:50:24.115" v="109" actId="14100"/>
          <ac:spMkLst>
            <pc:docMk/>
            <pc:sldMk cId="0" sldId="327"/>
            <ac:spMk id="2" creationId="{00000000-0000-0000-0000-000000000000}"/>
          </ac:spMkLst>
        </pc:spChg>
        <pc:spChg chg="mod">
          <ac:chgData name="Guest User" userId="S::urn:spo:anon#7dc19e8939140988127bdd8859440d829cae03a7a53360466fb92b0831db55c0::" providerId="AD" clId="Web-{EFD9092B-6719-0FEF-C43C-B6115BDC86DC}" dt="2021-07-05T15:52:27.231" v="111" actId="14100"/>
          <ac:spMkLst>
            <pc:docMk/>
            <pc:sldMk cId="0" sldId="327"/>
            <ac:spMk id="3" creationId="{00000000-0000-0000-0000-000000000000}"/>
          </ac:spMkLst>
        </pc:spChg>
        <pc:picChg chg="mod">
          <ac:chgData name="Guest User" userId="S::urn:spo:anon#7dc19e8939140988127bdd8859440d829cae03a7a53360466fb92b0831db55c0::" providerId="AD" clId="Web-{EFD9092B-6719-0FEF-C43C-B6115BDC86DC}" dt="2021-07-05T15:40:17.270" v="96" actId="1076"/>
          <ac:picMkLst>
            <pc:docMk/>
            <pc:sldMk cId="0" sldId="327"/>
            <ac:picMk id="6" creationId="{00000000-0000-0000-0000-000000000000}"/>
          </ac:picMkLst>
        </pc:picChg>
        <pc:picChg chg="mod">
          <ac:chgData name="Guest User" userId="S::urn:spo:anon#7dc19e8939140988127bdd8859440d829cae03a7a53360466fb92b0831db55c0::" providerId="AD" clId="Web-{EFD9092B-6719-0FEF-C43C-B6115BDC86DC}" dt="2021-07-05T15:40:18.911" v="97" actId="1076"/>
          <ac:picMkLst>
            <pc:docMk/>
            <pc:sldMk cId="0" sldId="327"/>
            <ac:picMk id="8" creationId="{00000000-0000-0000-0000-000000000000}"/>
          </ac:picMkLst>
        </pc:picChg>
      </pc:sldChg>
      <pc:sldChg chg="modSp">
        <pc:chgData name="Guest User" userId="S::urn:spo:anon#7dc19e8939140988127bdd8859440d829cae03a7a53360466fb92b0831db55c0::" providerId="AD" clId="Web-{EFD9092B-6719-0FEF-C43C-B6115BDC86DC}" dt="2021-07-05T15:38:18.233" v="72" actId="20577"/>
        <pc:sldMkLst>
          <pc:docMk/>
          <pc:sldMk cId="0" sldId="328"/>
        </pc:sldMkLst>
        <pc:spChg chg="mod">
          <ac:chgData name="Guest User" userId="S::urn:spo:anon#7dc19e8939140988127bdd8859440d829cae03a7a53360466fb92b0831db55c0::" providerId="AD" clId="Web-{EFD9092B-6719-0FEF-C43C-B6115BDC86DC}" dt="2021-07-05T15:37:51.638" v="63" actId="14100"/>
          <ac:spMkLst>
            <pc:docMk/>
            <pc:sldMk cId="0" sldId="328"/>
            <ac:spMk id="2" creationId="{00000000-0000-0000-0000-000000000000}"/>
          </ac:spMkLst>
        </pc:spChg>
        <pc:spChg chg="mod">
          <ac:chgData name="Guest User" userId="S::urn:spo:anon#7dc19e8939140988127bdd8859440d829cae03a7a53360466fb92b0831db55c0::" providerId="AD" clId="Web-{EFD9092B-6719-0FEF-C43C-B6115BDC86DC}" dt="2021-07-05T15:38:18.233" v="72" actId="20577"/>
          <ac:spMkLst>
            <pc:docMk/>
            <pc:sldMk cId="0" sldId="328"/>
            <ac:spMk id="3" creationId="{00000000-0000-0000-0000-000000000000}"/>
          </ac:spMkLst>
        </pc:spChg>
        <pc:picChg chg="mod">
          <ac:chgData name="Guest User" userId="S::urn:spo:anon#7dc19e8939140988127bdd8859440d829cae03a7a53360466fb92b0831db55c0::" providerId="AD" clId="Web-{EFD9092B-6719-0FEF-C43C-B6115BDC86DC}" dt="2021-07-05T15:38:01.482" v="67" actId="1076"/>
          <ac:picMkLst>
            <pc:docMk/>
            <pc:sldMk cId="0" sldId="328"/>
            <ac:picMk id="6" creationId="{00000000-0000-0000-0000-000000000000}"/>
          </ac:picMkLst>
        </pc:picChg>
        <pc:picChg chg="mod">
          <ac:chgData name="Guest User" userId="S::urn:spo:anon#7dc19e8939140988127bdd8859440d829cae03a7a53360466fb92b0831db55c0::" providerId="AD" clId="Web-{EFD9092B-6719-0FEF-C43C-B6115BDC86DC}" dt="2021-07-05T15:38:02.919" v="68" actId="1076"/>
          <ac:picMkLst>
            <pc:docMk/>
            <pc:sldMk cId="0" sldId="328"/>
            <ac:picMk id="8" creationId="{00000000-0000-0000-0000-000000000000}"/>
          </ac:picMkLst>
        </pc:picChg>
      </pc:sldChg>
    </pc:docChg>
  </pc:docChgLst>
  <pc:docChgLst>
    <pc:chgData name="Guest User" userId="S::urn:spo:anon#7dc19e8939140988127bdd8859440d829cae03a7a53360466fb92b0831db55c0::" providerId="AD" clId="Web-{54CF288A-86BA-20F2-21EE-8C030CC7DF16}"/>
    <pc:docChg chg="modSld">
      <pc:chgData name="Guest User" userId="S::urn:spo:anon#7dc19e8939140988127bdd8859440d829cae03a7a53360466fb92b0831db55c0::" providerId="AD" clId="Web-{54CF288A-86BA-20F2-21EE-8C030CC7DF16}" dt="2021-07-07T12:01:43.944" v="7" actId="1076"/>
      <pc:docMkLst>
        <pc:docMk/>
      </pc:docMkLst>
      <pc:sldChg chg="modSp">
        <pc:chgData name="Guest User" userId="S::urn:spo:anon#7dc19e8939140988127bdd8859440d829cae03a7a53360466fb92b0831db55c0::" providerId="AD" clId="Web-{54CF288A-86BA-20F2-21EE-8C030CC7DF16}" dt="2021-07-07T12:01:43.944" v="7" actId="1076"/>
        <pc:sldMkLst>
          <pc:docMk/>
          <pc:sldMk cId="0" sldId="327"/>
        </pc:sldMkLst>
        <pc:picChg chg="mod">
          <ac:chgData name="Guest User" userId="S::urn:spo:anon#7dc19e8939140988127bdd8859440d829cae03a7a53360466fb92b0831db55c0::" providerId="AD" clId="Web-{54CF288A-86BA-20F2-21EE-8C030CC7DF16}" dt="2021-07-07T12:01:43.944" v="7" actId="1076"/>
          <ac:picMkLst>
            <pc:docMk/>
            <pc:sldMk cId="0" sldId="327"/>
            <ac:picMk id="6" creationId="{00000000-0000-0000-0000-000000000000}"/>
          </ac:picMkLst>
        </pc:picChg>
      </pc:sldChg>
    </pc:docChg>
  </pc:docChgLst>
  <pc:docChgLst>
    <pc:chgData name="Guest User" userId="S::urn:spo:anon#7dc19e8939140988127bdd8859440d829cae03a7a53360466fb92b0831db55c0::" providerId="AD" clId="Web-{AAE78405-8AE1-4EBC-6684-1303CCCF0547}"/>
    <pc:docChg chg="">
      <pc:chgData name="Guest User" userId="S::urn:spo:anon#7dc19e8939140988127bdd8859440d829cae03a7a53360466fb92b0831db55c0::" providerId="AD" clId="Web-{AAE78405-8AE1-4EBC-6684-1303CCCF0547}" dt="2021-07-05T15:59:52.886" v="0"/>
      <pc:docMkLst>
        <pc:docMk/>
      </pc:docMkLst>
      <pc:sldChg chg="addCm">
        <pc:chgData name="Guest User" userId="S::urn:spo:anon#7dc19e8939140988127bdd8859440d829cae03a7a53360466fb92b0831db55c0::" providerId="AD" clId="Web-{AAE78405-8AE1-4EBC-6684-1303CCCF0547}" dt="2021-07-05T15:59:52.886" v="0"/>
        <pc:sldMkLst>
          <pc:docMk/>
          <pc:sldMk cId="2898768911" sldId="331"/>
        </pc:sldMkLst>
      </pc:sldChg>
    </pc:docChg>
  </pc:docChgLst>
  <pc:docChgLst>
    <pc:chgData name="Guest User" userId="S::urn:spo:anon#7dc19e8939140988127bdd8859440d829cae03a7a53360466fb92b0831db55c0::" providerId="AD" clId="Web-{0891154C-2EFB-77DD-F8BA-17F40B295D3F}"/>
    <pc:docChg chg="">
      <pc:chgData name="Guest User" userId="S::urn:spo:anon#7dc19e8939140988127bdd8859440d829cae03a7a53360466fb92b0831db55c0::" providerId="AD" clId="Web-{0891154C-2EFB-77DD-F8BA-17F40B295D3F}" dt="2021-07-06T08:46:50.343" v="0"/>
      <pc:docMkLst>
        <pc:docMk/>
      </pc:docMkLst>
      <pc:sldChg chg="delCm">
        <pc:chgData name="Guest User" userId="S::urn:spo:anon#7dc19e8939140988127bdd8859440d829cae03a7a53360466fb92b0831db55c0::" providerId="AD" clId="Web-{0891154C-2EFB-77DD-F8BA-17F40B295D3F}" dt="2021-07-06T08:46:50.343" v="0"/>
        <pc:sldMkLst>
          <pc:docMk/>
          <pc:sldMk cId="2898768911" sldId="331"/>
        </pc:sldMkLst>
      </pc:sldChg>
    </pc:docChg>
  </pc:docChgLst>
  <pc:docChgLst>
    <pc:chgData name="Guest User" userId="S::urn:spo:anon#7dc19e8939140988127bdd8859440d829cae03a7a53360466fb92b0831db55c0::" providerId="AD" clId="Web-{748231D7-EA2F-63E8-AD68-EB5972D5425E}"/>
    <pc:docChg chg="modSld">
      <pc:chgData name="Guest User" userId="S::urn:spo:anon#7dc19e8939140988127bdd8859440d829cae03a7a53360466fb92b0831db55c0::" providerId="AD" clId="Web-{748231D7-EA2F-63E8-AD68-EB5972D5425E}" dt="2021-07-06T13:42:00.976" v="19" actId="20577"/>
      <pc:docMkLst>
        <pc:docMk/>
      </pc:docMkLst>
      <pc:sldChg chg="modSp">
        <pc:chgData name="Guest User" userId="S::urn:spo:anon#7dc19e8939140988127bdd8859440d829cae03a7a53360466fb92b0831db55c0::" providerId="AD" clId="Web-{748231D7-EA2F-63E8-AD68-EB5972D5425E}" dt="2021-07-06T13:41:45.101" v="15" actId="20577"/>
        <pc:sldMkLst>
          <pc:docMk/>
          <pc:sldMk cId="0" sldId="266"/>
        </pc:sldMkLst>
        <pc:spChg chg="mod">
          <ac:chgData name="Guest User" userId="S::urn:spo:anon#7dc19e8939140988127bdd8859440d829cae03a7a53360466fb92b0831db55c0::" providerId="AD" clId="Web-{748231D7-EA2F-63E8-AD68-EB5972D5425E}" dt="2021-07-06T13:41:45.101" v="15" actId="20577"/>
          <ac:spMkLst>
            <pc:docMk/>
            <pc:sldMk cId="0" sldId="266"/>
            <ac:spMk id="3" creationId="{00000000-0000-0000-0000-000000000000}"/>
          </ac:spMkLst>
        </pc:spChg>
      </pc:sldChg>
      <pc:sldChg chg="modSp">
        <pc:chgData name="Guest User" userId="S::urn:spo:anon#7dc19e8939140988127bdd8859440d829cae03a7a53360466fb92b0831db55c0::" providerId="AD" clId="Web-{748231D7-EA2F-63E8-AD68-EB5972D5425E}" dt="2021-07-06T13:41:35.194" v="13" actId="20577"/>
        <pc:sldMkLst>
          <pc:docMk/>
          <pc:sldMk cId="0" sldId="267"/>
        </pc:sldMkLst>
        <pc:spChg chg="mod">
          <ac:chgData name="Guest User" userId="S::urn:spo:anon#7dc19e8939140988127bdd8859440d829cae03a7a53360466fb92b0831db55c0::" providerId="AD" clId="Web-{748231D7-EA2F-63E8-AD68-EB5972D5425E}" dt="2021-07-06T13:41:35.194" v="13" actId="20577"/>
          <ac:spMkLst>
            <pc:docMk/>
            <pc:sldMk cId="0" sldId="267"/>
            <ac:spMk id="3" creationId="{00000000-0000-0000-0000-000000000000}"/>
          </ac:spMkLst>
        </pc:spChg>
      </pc:sldChg>
      <pc:sldChg chg="modSp">
        <pc:chgData name="Guest User" userId="S::urn:spo:anon#7dc19e8939140988127bdd8859440d829cae03a7a53360466fb92b0831db55c0::" providerId="AD" clId="Web-{748231D7-EA2F-63E8-AD68-EB5972D5425E}" dt="2021-07-06T13:42:00.976" v="19" actId="20577"/>
        <pc:sldMkLst>
          <pc:docMk/>
          <pc:sldMk cId="0" sldId="268"/>
        </pc:sldMkLst>
        <pc:spChg chg="mod">
          <ac:chgData name="Guest User" userId="S::urn:spo:anon#7dc19e8939140988127bdd8859440d829cae03a7a53360466fb92b0831db55c0::" providerId="AD" clId="Web-{748231D7-EA2F-63E8-AD68-EB5972D5425E}" dt="2021-07-06T13:42:00.976" v="19" actId="20577"/>
          <ac:spMkLst>
            <pc:docMk/>
            <pc:sldMk cId="0" sldId="268"/>
            <ac:spMk id="3" creationId="{00000000-0000-0000-0000-000000000000}"/>
          </ac:spMkLst>
        </pc:spChg>
      </pc:sldChg>
      <pc:sldChg chg="modSp">
        <pc:chgData name="Guest User" userId="S::urn:spo:anon#7dc19e8939140988127bdd8859440d829cae03a7a53360466fb92b0831db55c0::" providerId="AD" clId="Web-{748231D7-EA2F-63E8-AD68-EB5972D5425E}" dt="2021-07-06T13:41:26.085" v="10" actId="20577"/>
        <pc:sldMkLst>
          <pc:docMk/>
          <pc:sldMk cId="3848897755" sldId="335"/>
        </pc:sldMkLst>
        <pc:spChg chg="mod">
          <ac:chgData name="Guest User" userId="S::urn:spo:anon#7dc19e8939140988127bdd8859440d829cae03a7a53360466fb92b0831db55c0::" providerId="AD" clId="Web-{748231D7-EA2F-63E8-AD68-EB5972D5425E}" dt="2021-07-06T13:41:26.085" v="10" actId="20577"/>
          <ac:spMkLst>
            <pc:docMk/>
            <pc:sldMk cId="3848897755" sldId="335"/>
            <ac:spMk id="5" creationId="{2FF3AAF9-D379-4175-A683-3716467BBC81}"/>
          </ac:spMkLst>
        </pc:spChg>
      </pc:sldChg>
    </pc:docChg>
  </pc:docChgLst>
  <pc:docChgLst>
    <pc:chgData name="Guest User" userId="S::urn:spo:anon#7dc19e8939140988127bdd8859440d829cae03a7a53360466fb92b0831db55c0::" providerId="AD" clId="Web-{1C679F9D-2AAF-7A7B-2B79-AD58FCB1B268}"/>
    <pc:docChg chg="addSld delSld modSld sldOrd">
      <pc:chgData name="Guest User" userId="S::urn:spo:anon#7dc19e8939140988127bdd8859440d829cae03a7a53360466fb92b0831db55c0::" providerId="AD" clId="Web-{1C679F9D-2AAF-7A7B-2B79-AD58FCB1B268}" dt="2021-07-06T13:37:43.620" v="126"/>
      <pc:docMkLst>
        <pc:docMk/>
      </pc:docMkLst>
      <pc:sldChg chg="ord">
        <pc:chgData name="Guest User" userId="S::urn:spo:anon#7dc19e8939140988127bdd8859440d829cae03a7a53360466fb92b0831db55c0::" providerId="AD" clId="Web-{1C679F9D-2AAF-7A7B-2B79-AD58FCB1B268}" dt="2021-07-06T13:06:12.567" v="56"/>
        <pc:sldMkLst>
          <pc:docMk/>
          <pc:sldMk cId="0" sldId="266"/>
        </pc:sldMkLst>
      </pc:sldChg>
      <pc:sldChg chg="ord">
        <pc:chgData name="Guest User" userId="S::urn:spo:anon#7dc19e8939140988127bdd8859440d829cae03a7a53360466fb92b0831db55c0::" providerId="AD" clId="Web-{1C679F9D-2AAF-7A7B-2B79-AD58FCB1B268}" dt="2021-07-06T13:06:32.630" v="57"/>
        <pc:sldMkLst>
          <pc:docMk/>
          <pc:sldMk cId="0" sldId="267"/>
        </pc:sldMkLst>
      </pc:sldChg>
      <pc:sldChg chg="ord">
        <pc:chgData name="Guest User" userId="S::urn:spo:anon#7dc19e8939140988127bdd8859440d829cae03a7a53360466fb92b0831db55c0::" providerId="AD" clId="Web-{1C679F9D-2AAF-7A7B-2B79-AD58FCB1B268}" dt="2021-07-06T13:06:57.708" v="58"/>
        <pc:sldMkLst>
          <pc:docMk/>
          <pc:sldMk cId="0" sldId="268"/>
        </pc:sldMkLst>
      </pc:sldChg>
      <pc:sldChg chg="del">
        <pc:chgData name="Guest User" userId="S::urn:spo:anon#7dc19e8939140988127bdd8859440d829cae03a7a53360466fb92b0831db55c0::" providerId="AD" clId="Web-{1C679F9D-2AAF-7A7B-2B79-AD58FCB1B268}" dt="2021-07-06T13:23:35.306" v="71"/>
        <pc:sldMkLst>
          <pc:docMk/>
          <pc:sldMk cId="0" sldId="296"/>
        </pc:sldMkLst>
      </pc:sldChg>
      <pc:sldChg chg="del">
        <pc:chgData name="Guest User" userId="S::urn:spo:anon#7dc19e8939140988127bdd8859440d829cae03a7a53360466fb92b0831db55c0::" providerId="AD" clId="Web-{1C679F9D-2AAF-7A7B-2B79-AD58FCB1B268}" dt="2021-07-06T13:23:33.353" v="70"/>
        <pc:sldMkLst>
          <pc:docMk/>
          <pc:sldMk cId="0" sldId="297"/>
        </pc:sldMkLst>
      </pc:sldChg>
      <pc:sldChg chg="del">
        <pc:chgData name="Guest User" userId="S::urn:spo:anon#7dc19e8939140988127bdd8859440d829cae03a7a53360466fb92b0831db55c0::" providerId="AD" clId="Web-{1C679F9D-2AAF-7A7B-2B79-AD58FCB1B268}" dt="2021-07-06T13:23:30.806" v="69"/>
        <pc:sldMkLst>
          <pc:docMk/>
          <pc:sldMk cId="0" sldId="298"/>
        </pc:sldMkLst>
      </pc:sldChg>
      <pc:sldChg chg="del">
        <pc:chgData name="Guest User" userId="S::urn:spo:anon#7dc19e8939140988127bdd8859440d829cae03a7a53360466fb92b0831db55c0::" providerId="AD" clId="Web-{1C679F9D-2AAF-7A7B-2B79-AD58FCB1B268}" dt="2021-07-06T13:23:28.181" v="68"/>
        <pc:sldMkLst>
          <pc:docMk/>
          <pc:sldMk cId="0" sldId="299"/>
        </pc:sldMkLst>
      </pc:sldChg>
      <pc:sldChg chg="addSp delSp modSp del">
        <pc:chgData name="Guest User" userId="S::urn:spo:anon#7dc19e8939140988127bdd8859440d829cae03a7a53360466fb92b0831db55c0::" providerId="AD" clId="Web-{1C679F9D-2AAF-7A7B-2B79-AD58FCB1B268}" dt="2021-07-06T13:07:09.537" v="60"/>
        <pc:sldMkLst>
          <pc:docMk/>
          <pc:sldMk cId="0" sldId="300"/>
        </pc:sldMkLst>
        <pc:spChg chg="del">
          <ac:chgData name="Guest User" userId="S::urn:spo:anon#7dc19e8939140988127bdd8859440d829cae03a7a53360466fb92b0831db55c0::" providerId="AD" clId="Web-{1C679F9D-2AAF-7A7B-2B79-AD58FCB1B268}" dt="2021-07-06T13:00:20.029" v="3"/>
          <ac:spMkLst>
            <pc:docMk/>
            <pc:sldMk cId="0" sldId="300"/>
            <ac:spMk id="2" creationId="{00000000-0000-0000-0000-000000000000}"/>
          </ac:spMkLst>
        </pc:spChg>
        <pc:spChg chg="del">
          <ac:chgData name="Guest User" userId="S::urn:spo:anon#7dc19e8939140988127bdd8859440d829cae03a7a53360466fb92b0831db55c0::" providerId="AD" clId="Web-{1C679F9D-2AAF-7A7B-2B79-AD58FCB1B268}" dt="2021-07-06T13:00:19.794" v="1"/>
          <ac:spMkLst>
            <pc:docMk/>
            <pc:sldMk cId="0" sldId="300"/>
            <ac:spMk id="3" creationId="{00000000-0000-0000-0000-000000000000}"/>
          </ac:spMkLst>
        </pc:spChg>
        <pc:spChg chg="add mod">
          <ac:chgData name="Guest User" userId="S::urn:spo:anon#7dc19e8939140988127bdd8859440d829cae03a7a53360466fb92b0831db55c0::" providerId="AD" clId="Web-{1C679F9D-2AAF-7A7B-2B79-AD58FCB1B268}" dt="2021-07-06T13:00:19.794" v="1"/>
          <ac:spMkLst>
            <pc:docMk/>
            <pc:sldMk cId="0" sldId="300"/>
            <ac:spMk id="5" creationId="{9933D23E-B8CC-4B3F-9A0C-DBF467CBF55A}"/>
          </ac:spMkLst>
        </pc:spChg>
        <pc:spChg chg="add mod">
          <ac:chgData name="Guest User" userId="S::urn:spo:anon#7dc19e8939140988127bdd8859440d829cae03a7a53360466fb92b0831db55c0::" providerId="AD" clId="Web-{1C679F9D-2AAF-7A7B-2B79-AD58FCB1B268}" dt="2021-07-06T13:00:20.029" v="3"/>
          <ac:spMkLst>
            <pc:docMk/>
            <pc:sldMk cId="0" sldId="300"/>
            <ac:spMk id="7" creationId="{DEC979CF-41AC-41C0-92E1-E11282501A73}"/>
          </ac:spMkLst>
        </pc:spChg>
        <pc:spChg chg="del">
          <ac:chgData name="Guest User" userId="S::urn:spo:anon#7dc19e8939140988127bdd8859440d829cae03a7a53360466fb92b0831db55c0::" providerId="AD" clId="Web-{1C679F9D-2AAF-7A7B-2B79-AD58FCB1B268}" dt="2021-07-06T13:00:20.029" v="4"/>
          <ac:spMkLst>
            <pc:docMk/>
            <pc:sldMk cId="0" sldId="300"/>
            <ac:spMk id="8" creationId="{50E53EDA-3B94-4F6B-9E86-D3BB9EBB9616}"/>
          </ac:spMkLst>
        </pc:spChg>
        <pc:cxnChg chg="del">
          <ac:chgData name="Guest User" userId="S::urn:spo:anon#7dc19e8939140988127bdd8859440d829cae03a7a53360466fb92b0831db55c0::" providerId="AD" clId="Web-{1C679F9D-2AAF-7A7B-2B79-AD58FCB1B268}" dt="2021-07-06T13:00:19.794" v="2"/>
          <ac:cxnSpMkLst>
            <pc:docMk/>
            <pc:sldMk cId="0" sldId="300"/>
            <ac:cxnSpMk id="10" creationId="{30EFD79F-7790-479B-B7DB-BD0D8C101DDD}"/>
          </ac:cxnSpMkLst>
        </pc:cxnChg>
      </pc:sldChg>
      <pc:sldChg chg="del">
        <pc:chgData name="Guest User" userId="S::urn:spo:anon#7dc19e8939140988127bdd8859440d829cae03a7a53360466fb92b0831db55c0::" providerId="AD" clId="Web-{1C679F9D-2AAF-7A7B-2B79-AD58FCB1B268}" dt="2021-07-06T13:07:12.240" v="61"/>
        <pc:sldMkLst>
          <pc:docMk/>
          <pc:sldMk cId="0" sldId="301"/>
        </pc:sldMkLst>
      </pc:sldChg>
      <pc:sldChg chg="addSp delSp modSp del">
        <pc:chgData name="Guest User" userId="S::urn:spo:anon#7dc19e8939140988127bdd8859440d829cae03a7a53360466fb92b0831db55c0::" providerId="AD" clId="Web-{1C679F9D-2AAF-7A7B-2B79-AD58FCB1B268}" dt="2021-07-06T13:07:14.459" v="62"/>
        <pc:sldMkLst>
          <pc:docMk/>
          <pc:sldMk cId="0" sldId="302"/>
        </pc:sldMkLst>
        <pc:spChg chg="del">
          <ac:chgData name="Guest User" userId="S::urn:spo:anon#7dc19e8939140988127bdd8859440d829cae03a7a53360466fb92b0831db55c0::" providerId="AD" clId="Web-{1C679F9D-2AAF-7A7B-2B79-AD58FCB1B268}" dt="2021-07-06T13:03:34.892" v="40"/>
          <ac:spMkLst>
            <pc:docMk/>
            <pc:sldMk cId="0" sldId="302"/>
            <ac:spMk id="2" creationId="{00000000-0000-0000-0000-000000000000}"/>
          </ac:spMkLst>
        </pc:spChg>
        <pc:spChg chg="del">
          <ac:chgData name="Guest User" userId="S::urn:spo:anon#7dc19e8939140988127bdd8859440d829cae03a7a53360466fb92b0831db55c0::" providerId="AD" clId="Web-{1C679F9D-2AAF-7A7B-2B79-AD58FCB1B268}" dt="2021-07-06T13:03:34.657" v="38"/>
          <ac:spMkLst>
            <pc:docMk/>
            <pc:sldMk cId="0" sldId="302"/>
            <ac:spMk id="3" creationId="{00000000-0000-0000-0000-000000000000}"/>
          </ac:spMkLst>
        </pc:spChg>
        <pc:spChg chg="add mod">
          <ac:chgData name="Guest User" userId="S::urn:spo:anon#7dc19e8939140988127bdd8859440d829cae03a7a53360466fb92b0831db55c0::" providerId="AD" clId="Web-{1C679F9D-2AAF-7A7B-2B79-AD58FCB1B268}" dt="2021-07-06T13:03:34.657" v="38"/>
          <ac:spMkLst>
            <pc:docMk/>
            <pc:sldMk cId="0" sldId="302"/>
            <ac:spMk id="5" creationId="{A34FFC1E-9352-4823-A396-7C7D0C705706}"/>
          </ac:spMkLst>
        </pc:spChg>
        <pc:spChg chg="add mod">
          <ac:chgData name="Guest User" userId="S::urn:spo:anon#7dc19e8939140988127bdd8859440d829cae03a7a53360466fb92b0831db55c0::" providerId="AD" clId="Web-{1C679F9D-2AAF-7A7B-2B79-AD58FCB1B268}" dt="2021-07-06T13:03:34.892" v="40"/>
          <ac:spMkLst>
            <pc:docMk/>
            <pc:sldMk cId="0" sldId="302"/>
            <ac:spMk id="7" creationId="{B330BE53-60A6-4F51-B8EF-85DB2C1B2728}"/>
          </ac:spMkLst>
        </pc:spChg>
        <pc:spChg chg="del">
          <ac:chgData name="Guest User" userId="S::urn:spo:anon#7dc19e8939140988127bdd8859440d829cae03a7a53360466fb92b0831db55c0::" providerId="AD" clId="Web-{1C679F9D-2AAF-7A7B-2B79-AD58FCB1B268}" dt="2021-07-06T13:03:34.892" v="41"/>
          <ac:spMkLst>
            <pc:docMk/>
            <pc:sldMk cId="0" sldId="302"/>
            <ac:spMk id="8" creationId="{50E53EDA-3B94-4F6B-9E86-D3BB9EBB9616}"/>
          </ac:spMkLst>
        </pc:spChg>
        <pc:cxnChg chg="del">
          <ac:chgData name="Guest User" userId="S::urn:spo:anon#7dc19e8939140988127bdd8859440d829cae03a7a53360466fb92b0831db55c0::" providerId="AD" clId="Web-{1C679F9D-2AAF-7A7B-2B79-AD58FCB1B268}" dt="2021-07-06T13:03:34.657" v="39"/>
          <ac:cxnSpMkLst>
            <pc:docMk/>
            <pc:sldMk cId="0" sldId="302"/>
            <ac:cxnSpMk id="10" creationId="{30EFD79F-7790-479B-B7DB-BD0D8C101DDD}"/>
          </ac:cxnSpMkLst>
        </pc:cxnChg>
      </pc:sldChg>
      <pc:sldChg chg="addSp delSp modSp del">
        <pc:chgData name="Guest User" userId="S::urn:spo:anon#7dc19e8939140988127bdd8859440d829cae03a7a53360466fb92b0831db55c0::" providerId="AD" clId="Web-{1C679F9D-2AAF-7A7B-2B79-AD58FCB1B268}" dt="2021-07-06T13:07:16.849" v="63"/>
        <pc:sldMkLst>
          <pc:docMk/>
          <pc:sldMk cId="0" sldId="303"/>
        </pc:sldMkLst>
        <pc:spChg chg="add mod">
          <ac:chgData name="Guest User" userId="S::urn:spo:anon#7dc19e8939140988127bdd8859440d829cae03a7a53360466fb92b0831db55c0::" providerId="AD" clId="Web-{1C679F9D-2AAF-7A7B-2B79-AD58FCB1B268}" dt="2021-07-06T13:04:30.627" v="46"/>
          <ac:spMkLst>
            <pc:docMk/>
            <pc:sldMk cId="0" sldId="303"/>
            <ac:spMk id="3" creationId="{5D64C317-5F4B-4CE0-8B21-8042C36DEF21}"/>
          </ac:spMkLst>
        </pc:spChg>
        <pc:spChg chg="del">
          <ac:chgData name="Guest User" userId="S::urn:spo:anon#7dc19e8939140988127bdd8859440d829cae03a7a53360466fb92b0831db55c0::" providerId="AD" clId="Web-{1C679F9D-2AAF-7A7B-2B79-AD58FCB1B268}" dt="2021-07-06T13:04:30.862" v="48"/>
          <ac:spMkLst>
            <pc:docMk/>
            <pc:sldMk cId="0" sldId="303"/>
            <ac:spMk id="5" creationId="{00000000-0000-0000-0000-000000000000}"/>
          </ac:spMkLst>
        </pc:spChg>
        <pc:spChg chg="add mod">
          <ac:chgData name="Guest User" userId="S::urn:spo:anon#7dc19e8939140988127bdd8859440d829cae03a7a53360466fb92b0831db55c0::" providerId="AD" clId="Web-{1C679F9D-2AAF-7A7B-2B79-AD58FCB1B268}" dt="2021-07-06T13:04:30.862" v="48"/>
          <ac:spMkLst>
            <pc:docMk/>
            <pc:sldMk cId="0" sldId="303"/>
            <ac:spMk id="6" creationId="{15CB881B-2784-4300-ABCE-B1BA98281CE7}"/>
          </ac:spMkLst>
        </pc:spChg>
        <pc:spChg chg="del">
          <ac:chgData name="Guest User" userId="S::urn:spo:anon#7dc19e8939140988127bdd8859440d829cae03a7a53360466fb92b0831db55c0::" providerId="AD" clId="Web-{1C679F9D-2AAF-7A7B-2B79-AD58FCB1B268}" dt="2021-07-06T13:04:30.627" v="46"/>
          <ac:spMkLst>
            <pc:docMk/>
            <pc:sldMk cId="0" sldId="303"/>
            <ac:spMk id="7" creationId="{00000000-0000-0000-0000-000000000000}"/>
          </ac:spMkLst>
        </pc:spChg>
        <pc:spChg chg="del">
          <ac:chgData name="Guest User" userId="S::urn:spo:anon#7dc19e8939140988127bdd8859440d829cae03a7a53360466fb92b0831db55c0::" providerId="AD" clId="Web-{1C679F9D-2AAF-7A7B-2B79-AD58FCB1B268}" dt="2021-07-06T13:04:30.862" v="49"/>
          <ac:spMkLst>
            <pc:docMk/>
            <pc:sldMk cId="0" sldId="303"/>
            <ac:spMk id="12" creationId="{50E53EDA-3B94-4F6B-9E86-D3BB9EBB9616}"/>
          </ac:spMkLst>
        </pc:spChg>
        <pc:cxnChg chg="del">
          <ac:chgData name="Guest User" userId="S::urn:spo:anon#7dc19e8939140988127bdd8859440d829cae03a7a53360466fb92b0831db55c0::" providerId="AD" clId="Web-{1C679F9D-2AAF-7A7B-2B79-AD58FCB1B268}" dt="2021-07-06T13:04:30.643" v="47"/>
          <ac:cxnSpMkLst>
            <pc:docMk/>
            <pc:sldMk cId="0" sldId="303"/>
            <ac:cxnSpMk id="14" creationId="{30EFD79F-7790-479B-B7DB-BD0D8C101DDD}"/>
          </ac:cxnSpMkLst>
        </pc:cxnChg>
      </pc:sldChg>
      <pc:sldChg chg="del">
        <pc:chgData name="Guest User" userId="S::urn:spo:anon#7dc19e8939140988127bdd8859440d829cae03a7a53360466fb92b0831db55c0::" providerId="AD" clId="Web-{1C679F9D-2AAF-7A7B-2B79-AD58FCB1B268}" dt="2021-07-06T13:23:40.166" v="72"/>
        <pc:sldMkLst>
          <pc:docMk/>
          <pc:sldMk cId="0" sldId="310"/>
        </pc:sldMkLst>
      </pc:sldChg>
      <pc:sldChg chg="addSp modSp new modTransition">
        <pc:chgData name="Guest User" userId="S::urn:spo:anon#7dc19e8939140988127bdd8859440d829cae03a7a53360466fb92b0831db55c0::" providerId="AD" clId="Web-{1C679F9D-2AAF-7A7B-2B79-AD58FCB1B268}" dt="2021-07-06T13:09:02.180" v="64"/>
        <pc:sldMkLst>
          <pc:docMk/>
          <pc:sldMk cId="2574381656" sldId="332"/>
        </pc:sldMkLst>
        <pc:spChg chg="add">
          <ac:chgData name="Guest User" userId="S::urn:spo:anon#7dc19e8939140988127bdd8859440d829cae03a7a53360466fb92b0831db55c0::" providerId="AD" clId="Web-{1C679F9D-2AAF-7A7B-2B79-AD58FCB1B268}" dt="2021-07-06T13:00:26.013" v="5"/>
          <ac:spMkLst>
            <pc:docMk/>
            <pc:sldMk cId="2574381656" sldId="332"/>
            <ac:spMk id="2" creationId="{E304F896-29FC-4DA7-9BCF-4515B2C89F2E}"/>
          </ac:spMkLst>
        </pc:spChg>
        <pc:spChg chg="add mod">
          <ac:chgData name="Guest User" userId="S::urn:spo:anon#7dc19e8939140988127bdd8859440d829cae03a7a53360466fb92b0831db55c0::" providerId="AD" clId="Web-{1C679F9D-2AAF-7A7B-2B79-AD58FCB1B268}" dt="2021-07-06T13:01:34.968" v="13" actId="20577"/>
          <ac:spMkLst>
            <pc:docMk/>
            <pc:sldMk cId="2574381656" sldId="332"/>
            <ac:spMk id="3" creationId="{D59729D8-E82E-4D10-9887-CA8FF2235768}"/>
          </ac:spMkLst>
        </pc:spChg>
        <pc:spChg chg="add">
          <ac:chgData name="Guest User" userId="S::urn:spo:anon#7dc19e8939140988127bdd8859440d829cae03a7a53360466fb92b0831db55c0::" providerId="AD" clId="Web-{1C679F9D-2AAF-7A7B-2B79-AD58FCB1B268}" dt="2021-07-06T13:00:26.013" v="5"/>
          <ac:spMkLst>
            <pc:docMk/>
            <pc:sldMk cId="2574381656" sldId="332"/>
            <ac:spMk id="5" creationId="{84B55870-D42B-45F4-9D06-0EEADF35B85C}"/>
          </ac:spMkLst>
        </pc:spChg>
        <pc:cxnChg chg="add">
          <ac:chgData name="Guest User" userId="S::urn:spo:anon#7dc19e8939140988127bdd8859440d829cae03a7a53360466fb92b0831db55c0::" providerId="AD" clId="Web-{1C679F9D-2AAF-7A7B-2B79-AD58FCB1B268}" dt="2021-07-06T13:00:26.013" v="5"/>
          <ac:cxnSpMkLst>
            <pc:docMk/>
            <pc:sldMk cId="2574381656" sldId="332"/>
            <ac:cxnSpMk id="4" creationId="{5C7F358D-5739-4FA9-889F-3D3F0B5E1F35}"/>
          </ac:cxnSpMkLst>
        </pc:cxnChg>
      </pc:sldChg>
      <pc:sldChg chg="addSp delSp modSp new modTransition">
        <pc:chgData name="Guest User" userId="S::urn:spo:anon#7dc19e8939140988127bdd8859440d829cae03a7a53360466fb92b0831db55c0::" providerId="AD" clId="Web-{1C679F9D-2AAF-7A7B-2B79-AD58FCB1B268}" dt="2021-07-06T13:09:02.226" v="65"/>
        <pc:sldMkLst>
          <pc:docMk/>
          <pc:sldMk cId="3448203628" sldId="333"/>
        </pc:sldMkLst>
        <pc:spChg chg="add del mod">
          <ac:chgData name="Guest User" userId="S::urn:spo:anon#7dc19e8939140988127bdd8859440d829cae03a7a53360466fb92b0831db55c0::" providerId="AD" clId="Web-{1C679F9D-2AAF-7A7B-2B79-AD58FCB1B268}" dt="2021-07-06T13:02:40.516" v="30"/>
          <ac:spMkLst>
            <pc:docMk/>
            <pc:sldMk cId="3448203628" sldId="333"/>
            <ac:spMk id="3" creationId="{F6E78D7A-E141-4ED7-A342-A7F85A75130E}"/>
          </ac:spMkLst>
        </pc:spChg>
        <pc:spChg chg="add del mod">
          <ac:chgData name="Guest User" userId="S::urn:spo:anon#7dc19e8939140988127bdd8859440d829cae03a7a53360466fb92b0831db55c0::" providerId="AD" clId="Web-{1C679F9D-2AAF-7A7B-2B79-AD58FCB1B268}" dt="2021-07-06T13:02:40.516" v="29"/>
          <ac:spMkLst>
            <pc:docMk/>
            <pc:sldMk cId="3448203628" sldId="333"/>
            <ac:spMk id="5" creationId="{029BFDA1-6F4C-4AA2-8998-48634B3A14DE}"/>
          </ac:spMkLst>
        </pc:spChg>
        <pc:spChg chg="add del mod">
          <ac:chgData name="Guest User" userId="S::urn:spo:anon#7dc19e8939140988127bdd8859440d829cae03a7a53360466fb92b0831db55c0::" providerId="AD" clId="Web-{1C679F9D-2AAF-7A7B-2B79-AD58FCB1B268}" dt="2021-07-06T13:02:40.516" v="28"/>
          <ac:spMkLst>
            <pc:docMk/>
            <pc:sldMk cId="3448203628" sldId="333"/>
            <ac:spMk id="7" creationId="{906C7CF3-6A8B-49C7-8A49-60B83347EEA3}"/>
          </ac:spMkLst>
        </pc:spChg>
        <pc:spChg chg="add del mod">
          <ac:chgData name="Guest User" userId="S::urn:spo:anon#7dc19e8939140988127bdd8859440d829cae03a7a53360466fb92b0831db55c0::" providerId="AD" clId="Web-{1C679F9D-2AAF-7A7B-2B79-AD58FCB1B268}" dt="2021-07-06T13:02:40.516" v="27"/>
          <ac:spMkLst>
            <pc:docMk/>
            <pc:sldMk cId="3448203628" sldId="333"/>
            <ac:spMk id="9" creationId="{408F5E4D-8F86-474A-B7B3-C0D683B3AFEF}"/>
          </ac:spMkLst>
        </pc:spChg>
        <pc:spChg chg="add mod">
          <ac:chgData name="Guest User" userId="S::urn:spo:anon#7dc19e8939140988127bdd8859440d829cae03a7a53360466fb92b0831db55c0::" providerId="AD" clId="Web-{1C679F9D-2AAF-7A7B-2B79-AD58FCB1B268}" dt="2021-07-06T13:03:02.110" v="36" actId="14100"/>
          <ac:spMkLst>
            <pc:docMk/>
            <pc:sldMk cId="3448203628" sldId="333"/>
            <ac:spMk id="11" creationId="{CAF75F40-B4D3-4DD7-A646-D0B6C731677C}"/>
          </ac:spMkLst>
        </pc:spChg>
        <pc:spChg chg="add">
          <ac:chgData name="Guest User" userId="S::urn:spo:anon#7dc19e8939140988127bdd8859440d829cae03a7a53360466fb92b0831db55c0::" providerId="AD" clId="Web-{1C679F9D-2AAF-7A7B-2B79-AD58FCB1B268}" dt="2021-07-06T13:02:50.985" v="32"/>
          <ac:spMkLst>
            <pc:docMk/>
            <pc:sldMk cId="3448203628" sldId="333"/>
            <ac:spMk id="13" creationId="{D330FA90-DC9D-4BAA-97E7-99E1B8D82296}"/>
          </ac:spMkLst>
        </pc:spChg>
        <pc:spChg chg="add">
          <ac:chgData name="Guest User" userId="S::urn:spo:anon#7dc19e8939140988127bdd8859440d829cae03a7a53360466fb92b0831db55c0::" providerId="AD" clId="Web-{1C679F9D-2AAF-7A7B-2B79-AD58FCB1B268}" dt="2021-07-06T13:02:51" v="33"/>
          <ac:spMkLst>
            <pc:docMk/>
            <pc:sldMk cId="3448203628" sldId="333"/>
            <ac:spMk id="15" creationId="{2F204FAA-B5EE-4B3A-898C-B028C06E2B6D}"/>
          </ac:spMkLst>
        </pc:spChg>
        <pc:spChg chg="add">
          <ac:chgData name="Guest User" userId="S::urn:spo:anon#7dc19e8939140988127bdd8859440d829cae03a7a53360466fb92b0831db55c0::" providerId="AD" clId="Web-{1C679F9D-2AAF-7A7B-2B79-AD58FCB1B268}" dt="2021-07-06T13:02:51.016" v="34"/>
          <ac:spMkLst>
            <pc:docMk/>
            <pc:sldMk cId="3448203628" sldId="333"/>
            <ac:spMk id="17" creationId="{C3372091-94BC-4731-BD72-288AFA26B3F1}"/>
          </ac:spMkLst>
        </pc:spChg>
      </pc:sldChg>
      <pc:sldChg chg="addSp delSp new modTransition">
        <pc:chgData name="Guest User" userId="S::urn:spo:anon#7dc19e8939140988127bdd8859440d829cae03a7a53360466fb92b0831db55c0::" providerId="AD" clId="Web-{1C679F9D-2AAF-7A7B-2B79-AD58FCB1B268}" dt="2021-07-06T13:09:02.351" v="66"/>
        <pc:sldMkLst>
          <pc:docMk/>
          <pc:sldMk cId="3109228054" sldId="334"/>
        </pc:sldMkLst>
        <pc:spChg chg="add">
          <ac:chgData name="Guest User" userId="S::urn:spo:anon#7dc19e8939140988127bdd8859440d829cae03a7a53360466fb92b0831db55c0::" providerId="AD" clId="Web-{1C679F9D-2AAF-7A7B-2B79-AD58FCB1B268}" dt="2021-07-06T13:03:44.298" v="42"/>
          <ac:spMkLst>
            <pc:docMk/>
            <pc:sldMk cId="3109228054" sldId="334"/>
            <ac:spMk id="2" creationId="{48169423-7B3E-4863-ADFB-94F146EB7394}"/>
          </ac:spMkLst>
        </pc:spChg>
        <pc:spChg chg="add">
          <ac:chgData name="Guest User" userId="S::urn:spo:anon#7dc19e8939140988127bdd8859440d829cae03a7a53360466fb92b0831db55c0::" providerId="AD" clId="Web-{1C679F9D-2AAF-7A7B-2B79-AD58FCB1B268}" dt="2021-07-06T13:03:44.298" v="42"/>
          <ac:spMkLst>
            <pc:docMk/>
            <pc:sldMk cId="3109228054" sldId="334"/>
            <ac:spMk id="3" creationId="{0771F4C5-D9EA-4648-A14B-92F4C6CF1A68}"/>
          </ac:spMkLst>
        </pc:spChg>
        <pc:spChg chg="add">
          <ac:chgData name="Guest User" userId="S::urn:spo:anon#7dc19e8939140988127bdd8859440d829cae03a7a53360466fb92b0831db55c0::" providerId="AD" clId="Web-{1C679F9D-2AAF-7A7B-2B79-AD58FCB1B268}" dt="2021-07-06T13:03:44.298" v="42"/>
          <ac:spMkLst>
            <pc:docMk/>
            <pc:sldMk cId="3109228054" sldId="334"/>
            <ac:spMk id="5" creationId="{BE9E5567-7194-409E-9053-C72B60B327E2}"/>
          </ac:spMkLst>
        </pc:spChg>
        <pc:spChg chg="add del">
          <ac:chgData name="Guest User" userId="S::urn:spo:anon#7dc19e8939140988127bdd8859440d829cae03a7a53360466fb92b0831db55c0::" providerId="AD" clId="Web-{1C679F9D-2AAF-7A7B-2B79-AD58FCB1B268}" dt="2021-07-06T13:04:03.221" v="44"/>
          <ac:spMkLst>
            <pc:docMk/>
            <pc:sldMk cId="3109228054" sldId="334"/>
            <ac:spMk id="6" creationId="{48169423-7B3E-4863-ADFB-94F146EB7394}"/>
          </ac:spMkLst>
        </pc:spChg>
        <pc:spChg chg="add del">
          <ac:chgData name="Guest User" userId="S::urn:spo:anon#7dc19e8939140988127bdd8859440d829cae03a7a53360466fb92b0831db55c0::" providerId="AD" clId="Web-{1C679F9D-2AAF-7A7B-2B79-AD58FCB1B268}" dt="2021-07-06T13:04:03.221" v="44"/>
          <ac:spMkLst>
            <pc:docMk/>
            <pc:sldMk cId="3109228054" sldId="334"/>
            <ac:spMk id="7" creationId="{0771F4C5-D9EA-4648-A14B-92F4C6CF1A68}"/>
          </ac:spMkLst>
        </pc:spChg>
        <pc:spChg chg="add del">
          <ac:chgData name="Guest User" userId="S::urn:spo:anon#7dc19e8939140988127bdd8859440d829cae03a7a53360466fb92b0831db55c0::" providerId="AD" clId="Web-{1C679F9D-2AAF-7A7B-2B79-AD58FCB1B268}" dt="2021-07-06T13:04:03.221" v="44"/>
          <ac:spMkLst>
            <pc:docMk/>
            <pc:sldMk cId="3109228054" sldId="334"/>
            <ac:spMk id="9" creationId="{BE9E5567-7194-409E-9053-C72B60B327E2}"/>
          </ac:spMkLst>
        </pc:spChg>
        <pc:cxnChg chg="add">
          <ac:chgData name="Guest User" userId="S::urn:spo:anon#7dc19e8939140988127bdd8859440d829cae03a7a53360466fb92b0831db55c0::" providerId="AD" clId="Web-{1C679F9D-2AAF-7A7B-2B79-AD58FCB1B268}" dt="2021-07-06T13:03:44.298" v="42"/>
          <ac:cxnSpMkLst>
            <pc:docMk/>
            <pc:sldMk cId="3109228054" sldId="334"/>
            <ac:cxnSpMk id="4" creationId="{94E72378-F6F0-42F5-86F6-7F4A73014B3E}"/>
          </ac:cxnSpMkLst>
        </pc:cxnChg>
        <pc:cxnChg chg="add del">
          <ac:chgData name="Guest User" userId="S::urn:spo:anon#7dc19e8939140988127bdd8859440d829cae03a7a53360466fb92b0831db55c0::" providerId="AD" clId="Web-{1C679F9D-2AAF-7A7B-2B79-AD58FCB1B268}" dt="2021-07-06T13:04:03.221" v="44"/>
          <ac:cxnSpMkLst>
            <pc:docMk/>
            <pc:sldMk cId="3109228054" sldId="334"/>
            <ac:cxnSpMk id="8" creationId="{94E72378-F6F0-42F5-86F6-7F4A73014B3E}"/>
          </ac:cxnSpMkLst>
        </pc:cxnChg>
      </pc:sldChg>
      <pc:sldChg chg="addSp modSp new modTransition">
        <pc:chgData name="Guest User" userId="S::urn:spo:anon#7dc19e8939140988127bdd8859440d829cae03a7a53360466fb92b0831db55c0::" providerId="AD" clId="Web-{1C679F9D-2AAF-7A7B-2B79-AD58FCB1B268}" dt="2021-07-06T13:09:02.383" v="67"/>
        <pc:sldMkLst>
          <pc:docMk/>
          <pc:sldMk cId="3848897755" sldId="335"/>
        </pc:sldMkLst>
        <pc:spChg chg="add">
          <ac:chgData name="Guest User" userId="S::urn:spo:anon#7dc19e8939140988127bdd8859440d829cae03a7a53360466fb92b0831db55c0::" providerId="AD" clId="Web-{1C679F9D-2AAF-7A7B-2B79-AD58FCB1B268}" dt="2021-07-06T13:04:37.799" v="50"/>
          <ac:spMkLst>
            <pc:docMk/>
            <pc:sldMk cId="3848897755" sldId="335"/>
            <ac:spMk id="2" creationId="{BEB54261-B1F0-4639-AE50-4992258DE873}"/>
          </ac:spMkLst>
        </pc:spChg>
        <pc:spChg chg="add">
          <ac:chgData name="Guest User" userId="S::urn:spo:anon#7dc19e8939140988127bdd8859440d829cae03a7a53360466fb92b0831db55c0::" providerId="AD" clId="Web-{1C679F9D-2AAF-7A7B-2B79-AD58FCB1B268}" dt="2021-07-06T13:04:37.799" v="50"/>
          <ac:spMkLst>
            <pc:docMk/>
            <pc:sldMk cId="3848897755" sldId="335"/>
            <ac:spMk id="3" creationId="{E1E13A0C-1E67-4B62-9D6A-D194F2F7E084}"/>
          </ac:spMkLst>
        </pc:spChg>
        <pc:spChg chg="add mod">
          <ac:chgData name="Guest User" userId="S::urn:spo:anon#7dc19e8939140988127bdd8859440d829cae03a7a53360466fb92b0831db55c0::" providerId="AD" clId="Web-{1C679F9D-2AAF-7A7B-2B79-AD58FCB1B268}" dt="2021-07-06T13:05:04.784" v="54" actId="20577"/>
          <ac:spMkLst>
            <pc:docMk/>
            <pc:sldMk cId="3848897755" sldId="335"/>
            <ac:spMk id="5" creationId="{2FF3AAF9-D379-4175-A683-3716467BBC81}"/>
          </ac:spMkLst>
        </pc:spChg>
        <pc:cxnChg chg="add">
          <ac:chgData name="Guest User" userId="S::urn:spo:anon#7dc19e8939140988127bdd8859440d829cae03a7a53360466fb92b0831db55c0::" providerId="AD" clId="Web-{1C679F9D-2AAF-7A7B-2B79-AD58FCB1B268}" dt="2021-07-06T13:04:37.799" v="50"/>
          <ac:cxnSpMkLst>
            <pc:docMk/>
            <pc:sldMk cId="3848897755" sldId="335"/>
            <ac:cxnSpMk id="4" creationId="{B7744823-FD6A-4073-9782-CC4FA4CCC297}"/>
          </ac:cxnSpMkLst>
        </pc:cxnChg>
      </pc:sldChg>
      <pc:sldChg chg="addSp delSp modSp new del mod setBg setClrOvrMap">
        <pc:chgData name="Guest User" userId="S::urn:spo:anon#7dc19e8939140988127bdd8859440d829cae03a7a53360466fb92b0831db55c0::" providerId="AD" clId="Web-{1C679F9D-2AAF-7A7B-2B79-AD58FCB1B268}" dt="2021-07-06T13:30:10.986" v="82"/>
        <pc:sldMkLst>
          <pc:docMk/>
          <pc:sldMk cId="87903239" sldId="336"/>
        </pc:sldMkLst>
        <pc:spChg chg="add del">
          <ac:chgData name="Guest User" userId="S::urn:spo:anon#7dc19e8939140988127bdd8859440d829cae03a7a53360466fb92b0831db55c0::" providerId="AD" clId="Web-{1C679F9D-2AAF-7A7B-2B79-AD58FCB1B268}" dt="2021-07-06T13:30:00.126" v="80"/>
          <ac:spMkLst>
            <pc:docMk/>
            <pc:sldMk cId="87903239" sldId="336"/>
            <ac:spMk id="5" creationId="{F8C668FA-2417-47B5-B454-2D55FC17FF7A}"/>
          </ac:spMkLst>
        </pc:spChg>
        <pc:spChg chg="add del">
          <ac:chgData name="Guest User" userId="S::urn:spo:anon#7dc19e8939140988127bdd8859440d829cae03a7a53360466fb92b0831db55c0::" providerId="AD" clId="Web-{1C679F9D-2AAF-7A7B-2B79-AD58FCB1B268}" dt="2021-07-06T13:30:00.126" v="80"/>
          <ac:spMkLst>
            <pc:docMk/>
            <pc:sldMk cId="87903239" sldId="336"/>
            <ac:spMk id="7" creationId="{2B4CDDF6-55C3-415A-8D8B-7E03C3D616FC}"/>
          </ac:spMkLst>
        </pc:spChg>
        <pc:spChg chg="add del">
          <ac:chgData name="Guest User" userId="S::urn:spo:anon#7dc19e8939140988127bdd8859440d829cae03a7a53360466fb92b0831db55c0::" providerId="AD" clId="Web-{1C679F9D-2AAF-7A7B-2B79-AD58FCB1B268}" dt="2021-07-06T13:29:46.876" v="78"/>
          <ac:spMkLst>
            <pc:docMk/>
            <pc:sldMk cId="87903239" sldId="336"/>
            <ac:spMk id="8" creationId="{47EB6BA5-307B-4420-911B-F4EA0423D38C}"/>
          </ac:spMkLst>
        </pc:spChg>
        <pc:spChg chg="add del">
          <ac:chgData name="Guest User" userId="S::urn:spo:anon#7dc19e8939140988127bdd8859440d829cae03a7a53360466fb92b0831db55c0::" providerId="AD" clId="Web-{1C679F9D-2AAF-7A7B-2B79-AD58FCB1B268}" dt="2021-07-06T13:29:46.876" v="78"/>
          <ac:spMkLst>
            <pc:docMk/>
            <pc:sldMk cId="87903239" sldId="336"/>
            <ac:spMk id="10" creationId="{1A3D8EAF-5B48-41BF-A451-905D5E6205CF}"/>
          </ac:spMkLst>
        </pc:spChg>
        <pc:spChg chg="add del">
          <ac:chgData name="Guest User" userId="S::urn:spo:anon#7dc19e8939140988127bdd8859440d829cae03a7a53360466fb92b0831db55c0::" providerId="AD" clId="Web-{1C679F9D-2AAF-7A7B-2B79-AD58FCB1B268}" dt="2021-07-06T13:29:46.876" v="78"/>
          <ac:spMkLst>
            <pc:docMk/>
            <pc:sldMk cId="87903239" sldId="336"/>
            <ac:spMk id="12" creationId="{8B3FFD25-0953-4586-B961-A47FDC115519}"/>
          </ac:spMkLst>
        </pc:spChg>
        <pc:picChg chg="add del mod">
          <ac:chgData name="Guest User" userId="S::urn:spo:anon#7dc19e8939140988127bdd8859440d829cae03a7a53360466fb92b0831db55c0::" providerId="AD" clId="Web-{1C679F9D-2AAF-7A7B-2B79-AD58FCB1B268}" dt="2021-07-06T13:29:25.204" v="75"/>
          <ac:picMkLst>
            <pc:docMk/>
            <pc:sldMk cId="87903239" sldId="336"/>
            <ac:picMk id="2" creationId="{EE19C994-4FE6-44EB-B0F1-FF25B77B25BA}"/>
          </ac:picMkLst>
        </pc:picChg>
        <pc:picChg chg="add del mod">
          <ac:chgData name="Guest User" userId="S::urn:spo:anon#7dc19e8939140988127bdd8859440d829cae03a7a53360466fb92b0831db55c0::" providerId="AD" clId="Web-{1C679F9D-2AAF-7A7B-2B79-AD58FCB1B268}" dt="2021-07-06T13:30:02.689" v="81"/>
          <ac:picMkLst>
            <pc:docMk/>
            <pc:sldMk cId="87903239" sldId="336"/>
            <ac:picMk id="3" creationId="{BC61B235-3860-48A5-A95E-8F930F2A258B}"/>
          </ac:picMkLst>
        </pc:picChg>
        <pc:picChg chg="add del">
          <ac:chgData name="Guest User" userId="S::urn:spo:anon#7dc19e8939140988127bdd8859440d829cae03a7a53360466fb92b0831db55c0::" providerId="AD" clId="Web-{1C679F9D-2AAF-7A7B-2B79-AD58FCB1B268}" dt="2021-07-06T13:30:00.126" v="80"/>
          <ac:picMkLst>
            <pc:docMk/>
            <pc:sldMk cId="87903239" sldId="336"/>
            <ac:picMk id="6" creationId="{97FEBA57-8992-46BB-BCF0-5A83FE8E01E8}"/>
          </ac:picMkLst>
        </pc:picChg>
      </pc:sldChg>
      <pc:sldChg chg="addSp delSp modSp new mod ord modTransition setBg">
        <pc:chgData name="Guest User" userId="S::urn:spo:anon#7dc19e8939140988127bdd8859440d829cae03a7a53360466fb92b0831db55c0::" providerId="AD" clId="Web-{1C679F9D-2AAF-7A7B-2B79-AD58FCB1B268}" dt="2021-07-06T13:37:43.620" v="126"/>
        <pc:sldMkLst>
          <pc:docMk/>
          <pc:sldMk cId="3810331049" sldId="336"/>
        </pc:sldMkLst>
        <pc:spChg chg="mod">
          <ac:chgData name="Guest User" userId="S::urn:spo:anon#7dc19e8939140988127bdd8859440d829cae03a7a53360466fb92b0831db55c0::" providerId="AD" clId="Web-{1C679F9D-2AAF-7A7B-2B79-AD58FCB1B268}" dt="2021-07-06T13:37:15.807" v="123" actId="20577"/>
          <ac:spMkLst>
            <pc:docMk/>
            <pc:sldMk cId="3810331049" sldId="336"/>
            <ac:spMk id="2" creationId="{A7109F8D-EF0D-458B-AA57-952EDBB8F3A7}"/>
          </ac:spMkLst>
        </pc:spChg>
        <pc:spChg chg="mod">
          <ac:chgData name="Guest User" userId="S::urn:spo:anon#7dc19e8939140988127bdd8859440d829cae03a7a53360466fb92b0831db55c0::" providerId="AD" clId="Web-{1C679F9D-2AAF-7A7B-2B79-AD58FCB1B268}" dt="2021-07-06T13:36:46.978" v="119" actId="14100"/>
          <ac:spMkLst>
            <pc:docMk/>
            <pc:sldMk cId="3810331049" sldId="336"/>
            <ac:spMk id="3" creationId="{790DB03B-7782-4A6A-A9C5-07F561046A35}"/>
          </ac:spMkLst>
        </pc:spChg>
        <pc:picChg chg="add mod ord">
          <ac:chgData name="Guest User" userId="S::urn:spo:anon#7dc19e8939140988127bdd8859440d829cae03a7a53360466fb92b0831db55c0::" providerId="AD" clId="Web-{1C679F9D-2AAF-7A7B-2B79-AD58FCB1B268}" dt="2021-07-06T13:35:28.039" v="112" actId="1076"/>
          <ac:picMkLst>
            <pc:docMk/>
            <pc:sldMk cId="3810331049" sldId="336"/>
            <ac:picMk id="4" creationId="{3B3120F5-378D-49B7-AF46-F094B11EA7F7}"/>
          </ac:picMkLst>
        </pc:picChg>
        <pc:picChg chg="add del mod">
          <ac:chgData name="Guest User" userId="S::urn:spo:anon#7dc19e8939140988127bdd8859440d829cae03a7a53360466fb92b0831db55c0::" providerId="AD" clId="Web-{1C679F9D-2AAF-7A7B-2B79-AD58FCB1B268}" dt="2021-07-06T13:33:34.787" v="102"/>
          <ac:picMkLst>
            <pc:docMk/>
            <pc:sldMk cId="3810331049" sldId="336"/>
            <ac:picMk id="5" creationId="{A7FB7BC6-20F5-4559-95C0-8E29010C214B}"/>
          </ac:picMkLst>
        </pc:picChg>
        <pc:picChg chg="add del mod">
          <ac:chgData name="Guest User" userId="S::urn:spo:anon#7dc19e8939140988127bdd8859440d829cae03a7a53360466fb92b0831db55c0::" providerId="AD" clId="Web-{1C679F9D-2AAF-7A7B-2B79-AD58FCB1B268}" dt="2021-07-06T13:35:41.273" v="113"/>
          <ac:picMkLst>
            <pc:docMk/>
            <pc:sldMk cId="3810331049" sldId="336"/>
            <ac:picMk id="6" creationId="{46E36C94-4A7B-4BF4-9326-EA77EE183F30}"/>
          </ac:picMkLst>
        </pc:picChg>
        <pc:picChg chg="add del mod">
          <ac:chgData name="Guest User" userId="S::urn:spo:anon#7dc19e8939140988127bdd8859440d829cae03a7a53360466fb92b0831db55c0::" providerId="AD" clId="Web-{1C679F9D-2AAF-7A7B-2B79-AD58FCB1B268}" dt="2021-07-06T13:35:45.524" v="114"/>
          <ac:picMkLst>
            <pc:docMk/>
            <pc:sldMk cId="3810331049" sldId="336"/>
            <ac:picMk id="7" creationId="{0D3E7D3E-CFE7-4CE7-A840-1140ACAFF8FC}"/>
          </ac:picMkLst>
        </pc:picChg>
        <pc:picChg chg="add mod">
          <ac:chgData name="Guest User" userId="S::urn:spo:anon#7dc19e8939140988127bdd8859440d829cae03a7a53360466fb92b0831db55c0::" providerId="AD" clId="Web-{1C679F9D-2AAF-7A7B-2B79-AD58FCB1B268}" dt="2021-07-06T13:36:07.461" v="116" actId="1076"/>
          <ac:picMkLst>
            <pc:docMk/>
            <pc:sldMk cId="3810331049" sldId="336"/>
            <ac:picMk id="9" creationId="{72B997B4-7A12-4239-A2AF-41D945E4F5D9}"/>
          </ac:picMkLst>
        </pc:picChg>
        <pc:picChg chg="add mod">
          <ac:chgData name="Guest User" userId="S::urn:spo:anon#7dc19e8939140988127bdd8859440d829cae03a7a53360466fb92b0831db55c0::" providerId="AD" clId="Web-{1C679F9D-2AAF-7A7B-2B79-AD58FCB1B268}" dt="2021-07-06T13:36:43.087" v="118" actId="1076"/>
          <ac:picMkLst>
            <pc:docMk/>
            <pc:sldMk cId="3810331049" sldId="336"/>
            <ac:picMk id="11" creationId="{244C9897-C26D-4BF0-AA4F-57DE38512053}"/>
          </ac:picMkLst>
        </pc:picChg>
      </pc:sldChg>
      <pc:sldChg chg="new del">
        <pc:chgData name="Guest User" userId="S::urn:spo:anon#7dc19e8939140988127bdd8859440d829cae03a7a53360466fb92b0831db55c0::" providerId="AD" clId="Web-{1C679F9D-2AAF-7A7B-2B79-AD58FCB1B268}" dt="2021-07-06T13:07:03.349" v="59"/>
        <pc:sldMkLst>
          <pc:docMk/>
          <pc:sldMk cId="4269558469" sldId="336"/>
        </pc:sldMkLst>
      </pc:sldChg>
    </pc:docChg>
  </pc:docChgLst>
  <pc:docChgLst>
    <pc:chgData name="Guest User" userId="S::urn:spo:anon#556363f46da7719730089e56f36382275e1820d44530c0ecefe979917703f8e1::" providerId="AD" clId="Web-{DD8CA1C4-3307-304E-8032-23074DFAB957}"/>
    <pc:docChg chg="delSld">
      <pc:chgData name="Guest User" userId="S::urn:spo:anon#556363f46da7719730089e56f36382275e1820d44530c0ecefe979917703f8e1::" providerId="AD" clId="Web-{DD8CA1C4-3307-304E-8032-23074DFAB957}" dt="2021-07-05T05:47:35.262" v="0"/>
      <pc:docMkLst>
        <pc:docMk/>
      </pc:docMkLst>
      <pc:sldChg chg="del">
        <pc:chgData name="Guest User" userId="S::urn:spo:anon#556363f46da7719730089e56f36382275e1820d44530c0ecefe979917703f8e1::" providerId="AD" clId="Web-{DD8CA1C4-3307-304E-8032-23074DFAB957}" dt="2021-07-05T05:47:35.262" v="0"/>
        <pc:sldMkLst>
          <pc:docMk/>
          <pc:sldMk cId="1704833253" sldId="256"/>
        </pc:sldMkLst>
      </pc:sldChg>
    </pc:docChg>
  </pc:docChgLst>
  <pc:docChgLst>
    <pc:chgData name="Nguyen Tuan Cuong" userId="48d1567b-9efc-4e88-a430-0e5e2a343bda" providerId="ADAL" clId="{C9EC1B23-F805-4017-B68F-13CAF5AA22E7}"/>
    <pc:docChg chg="undo custSel addSld delSld modSld sldOrd">
      <pc:chgData name="Nguyen Tuan Cuong" userId="48d1567b-9efc-4e88-a430-0e5e2a343bda" providerId="ADAL" clId="{C9EC1B23-F805-4017-B68F-13CAF5AA22E7}" dt="2021-07-05T16:03:21.012" v="806"/>
      <pc:docMkLst>
        <pc:docMk/>
      </pc:docMkLst>
      <pc:sldChg chg="addSp delSp modSp add mod modTransition setBg">
        <pc:chgData name="Nguyen Tuan Cuong" userId="48d1567b-9efc-4e88-a430-0e5e2a343bda" providerId="ADAL" clId="{C9EC1B23-F805-4017-B68F-13CAF5AA22E7}" dt="2021-07-05T15:12:44.746" v="363"/>
        <pc:sldMkLst>
          <pc:docMk/>
          <pc:sldMk cId="0" sldId="256"/>
        </pc:sldMkLst>
        <pc:spChg chg="mod">
          <ac:chgData name="Nguyen Tuan Cuong" userId="48d1567b-9efc-4e88-a430-0e5e2a343bda" providerId="ADAL" clId="{C9EC1B23-F805-4017-B68F-13CAF5AA22E7}" dt="2021-07-05T15:06:13.098" v="315" actId="1076"/>
          <ac:spMkLst>
            <pc:docMk/>
            <pc:sldMk cId="0" sldId="256"/>
            <ac:spMk id="4" creationId="{00000000-0000-0000-0000-000000000000}"/>
          </ac:spMkLst>
        </pc:spChg>
        <pc:spChg chg="mod ord">
          <ac:chgData name="Nguyen Tuan Cuong" userId="48d1567b-9efc-4e88-a430-0e5e2a343bda" providerId="ADAL" clId="{C9EC1B23-F805-4017-B68F-13CAF5AA22E7}" dt="2021-07-05T15:06:17.247" v="316" actId="1076"/>
          <ac:spMkLst>
            <pc:docMk/>
            <pc:sldMk cId="0" sldId="256"/>
            <ac:spMk id="5" creationId="{00000000-0000-0000-0000-000000000000}"/>
          </ac:spMkLst>
        </pc:spChg>
        <pc:picChg chg="mod">
          <ac:chgData name="Nguyen Tuan Cuong" userId="48d1567b-9efc-4e88-a430-0e5e2a343bda" providerId="ADAL" clId="{C9EC1B23-F805-4017-B68F-13CAF5AA22E7}" dt="2021-07-05T14:59:58.452" v="263" actId="26606"/>
          <ac:picMkLst>
            <pc:docMk/>
            <pc:sldMk cId="0" sldId="256"/>
            <ac:picMk id="7" creationId="{00000000-0000-0000-0000-000000000000}"/>
          </ac:picMkLst>
        </pc:picChg>
        <pc:picChg chg="add del">
          <ac:chgData name="Nguyen Tuan Cuong" userId="48d1567b-9efc-4e88-a430-0e5e2a343bda" providerId="ADAL" clId="{C9EC1B23-F805-4017-B68F-13CAF5AA22E7}" dt="2021-07-05T14:59:47.040" v="249" actId="26606"/>
          <ac:picMkLst>
            <pc:docMk/>
            <pc:sldMk cId="0" sldId="256"/>
            <ac:picMk id="12" creationId="{A53ED3FC-3BE8-4F1F-BEF1-74B1C721718A}"/>
          </ac:picMkLst>
        </pc:picChg>
        <pc:picChg chg="add del">
          <ac:chgData name="Nguyen Tuan Cuong" userId="48d1567b-9efc-4e88-a430-0e5e2a343bda" providerId="ADAL" clId="{C9EC1B23-F805-4017-B68F-13CAF5AA22E7}" dt="2021-07-05T14:59:48.308" v="251" actId="26606"/>
          <ac:picMkLst>
            <pc:docMk/>
            <pc:sldMk cId="0" sldId="256"/>
            <ac:picMk id="14" creationId="{A53ED3FC-3BE8-4F1F-BEF1-74B1C721718A}"/>
          </ac:picMkLst>
        </pc:picChg>
        <pc:picChg chg="add del">
          <ac:chgData name="Nguyen Tuan Cuong" userId="48d1567b-9efc-4e88-a430-0e5e2a343bda" providerId="ADAL" clId="{C9EC1B23-F805-4017-B68F-13CAF5AA22E7}" dt="2021-07-05T14:59:49.870" v="254" actId="26606"/>
          <ac:picMkLst>
            <pc:docMk/>
            <pc:sldMk cId="0" sldId="256"/>
            <ac:picMk id="16" creationId="{A53ED3FC-3BE8-4F1F-BEF1-74B1C721718A}"/>
          </ac:picMkLst>
        </pc:picChg>
        <pc:picChg chg="add del">
          <ac:chgData name="Nguyen Tuan Cuong" userId="48d1567b-9efc-4e88-a430-0e5e2a343bda" providerId="ADAL" clId="{C9EC1B23-F805-4017-B68F-13CAF5AA22E7}" dt="2021-07-05T14:59:52.019" v="257" actId="26606"/>
          <ac:picMkLst>
            <pc:docMk/>
            <pc:sldMk cId="0" sldId="256"/>
            <ac:picMk id="18" creationId="{A53ED3FC-3BE8-4F1F-BEF1-74B1C721718A}"/>
          </ac:picMkLst>
        </pc:picChg>
        <pc:picChg chg="add del">
          <ac:chgData name="Nguyen Tuan Cuong" userId="48d1567b-9efc-4e88-a430-0e5e2a343bda" providerId="ADAL" clId="{C9EC1B23-F805-4017-B68F-13CAF5AA22E7}" dt="2021-07-05T14:59:54.670" v="260" actId="26606"/>
          <ac:picMkLst>
            <pc:docMk/>
            <pc:sldMk cId="0" sldId="256"/>
            <ac:picMk id="20" creationId="{A53ED3FC-3BE8-4F1F-BEF1-74B1C721718A}"/>
          </ac:picMkLst>
        </pc:picChg>
        <pc:picChg chg="add del">
          <ac:chgData name="Nguyen Tuan Cuong" userId="48d1567b-9efc-4e88-a430-0e5e2a343bda" providerId="ADAL" clId="{C9EC1B23-F805-4017-B68F-13CAF5AA22E7}" dt="2021-07-05T14:59:58.405" v="262" actId="26606"/>
          <ac:picMkLst>
            <pc:docMk/>
            <pc:sldMk cId="0" sldId="256"/>
            <ac:picMk id="22" creationId="{DF6A9299-1D12-47E2-9DD4-03342553C4AA}"/>
          </ac:picMkLst>
        </pc:picChg>
        <pc:picChg chg="add">
          <ac:chgData name="Nguyen Tuan Cuong" userId="48d1567b-9efc-4e88-a430-0e5e2a343bda" providerId="ADAL" clId="{C9EC1B23-F805-4017-B68F-13CAF5AA22E7}" dt="2021-07-05T14:59:58.452" v="263" actId="26606"/>
          <ac:picMkLst>
            <pc:docMk/>
            <pc:sldMk cId="0" sldId="256"/>
            <ac:picMk id="24" creationId="{A53ED3FC-3BE8-4F1F-BEF1-74B1C721718A}"/>
          </ac:picMkLst>
        </pc:picChg>
      </pc:sldChg>
      <pc:sldChg chg="modSp mod">
        <pc:chgData name="Nguyen Tuan Cuong" userId="48d1567b-9efc-4e88-a430-0e5e2a343bda" providerId="ADAL" clId="{C9EC1B23-F805-4017-B68F-13CAF5AA22E7}" dt="2021-07-05T15:10:44.730" v="350" actId="113"/>
        <pc:sldMkLst>
          <pc:docMk/>
          <pc:sldMk cId="3612453008" sldId="257"/>
        </pc:sldMkLst>
        <pc:spChg chg="mod">
          <ac:chgData name="Nguyen Tuan Cuong" userId="48d1567b-9efc-4e88-a430-0e5e2a343bda" providerId="ADAL" clId="{C9EC1B23-F805-4017-B68F-13CAF5AA22E7}" dt="2021-07-05T15:10:44.730" v="350" actId="113"/>
          <ac:spMkLst>
            <pc:docMk/>
            <pc:sldMk cId="3612453008" sldId="257"/>
            <ac:spMk id="2" creationId="{00000000-0000-0000-0000-000000000000}"/>
          </ac:spMkLst>
        </pc:spChg>
        <pc:spChg chg="mod">
          <ac:chgData name="Nguyen Tuan Cuong" userId="48d1567b-9efc-4e88-a430-0e5e2a343bda" providerId="ADAL" clId="{C9EC1B23-F805-4017-B68F-13CAF5AA22E7}" dt="2021-07-05T15:08:29.080" v="327" actId="2711"/>
          <ac:spMkLst>
            <pc:docMk/>
            <pc:sldMk cId="3612453008" sldId="257"/>
            <ac:spMk id="3" creationId="{00000000-0000-0000-0000-000000000000}"/>
          </ac:spMkLst>
        </pc:spChg>
      </pc:sldChg>
      <pc:sldChg chg="modSp mod">
        <pc:chgData name="Nguyen Tuan Cuong" userId="48d1567b-9efc-4e88-a430-0e5e2a343bda" providerId="ADAL" clId="{C9EC1B23-F805-4017-B68F-13CAF5AA22E7}" dt="2021-07-05T15:10:27.193" v="347" actId="113"/>
        <pc:sldMkLst>
          <pc:docMk/>
          <pc:sldMk cId="2547759032" sldId="258"/>
        </pc:sldMkLst>
        <pc:spChg chg="mod">
          <ac:chgData name="Nguyen Tuan Cuong" userId="48d1567b-9efc-4e88-a430-0e5e2a343bda" providerId="ADAL" clId="{C9EC1B23-F805-4017-B68F-13CAF5AA22E7}" dt="2021-07-05T15:10:27.193" v="347" actId="113"/>
          <ac:spMkLst>
            <pc:docMk/>
            <pc:sldMk cId="2547759032" sldId="258"/>
            <ac:spMk id="2" creationId="{00000000-0000-0000-0000-000000000000}"/>
          </ac:spMkLst>
        </pc:spChg>
        <pc:spChg chg="mod">
          <ac:chgData name="Nguyen Tuan Cuong" userId="48d1567b-9efc-4e88-a430-0e5e2a343bda" providerId="ADAL" clId="{C9EC1B23-F805-4017-B68F-13CAF5AA22E7}" dt="2021-07-05T15:08:38.806" v="328" actId="2711"/>
          <ac:spMkLst>
            <pc:docMk/>
            <pc:sldMk cId="2547759032" sldId="258"/>
            <ac:spMk id="5" creationId="{00000000-0000-0000-0000-000000000000}"/>
          </ac:spMkLst>
        </pc:spChg>
      </pc:sldChg>
      <pc:sldChg chg="modSp mod">
        <pc:chgData name="Nguyen Tuan Cuong" userId="48d1567b-9efc-4e88-a430-0e5e2a343bda" providerId="ADAL" clId="{C9EC1B23-F805-4017-B68F-13CAF5AA22E7}" dt="2021-07-05T15:10:21.192" v="346" actId="113"/>
        <pc:sldMkLst>
          <pc:docMk/>
          <pc:sldMk cId="181491699" sldId="259"/>
        </pc:sldMkLst>
        <pc:spChg chg="mod">
          <ac:chgData name="Nguyen Tuan Cuong" userId="48d1567b-9efc-4e88-a430-0e5e2a343bda" providerId="ADAL" clId="{C9EC1B23-F805-4017-B68F-13CAF5AA22E7}" dt="2021-07-05T15:10:21.192" v="346" actId="113"/>
          <ac:spMkLst>
            <pc:docMk/>
            <pc:sldMk cId="181491699" sldId="259"/>
            <ac:spMk id="2" creationId="{00000000-0000-0000-0000-000000000000}"/>
          </ac:spMkLst>
        </pc:spChg>
      </pc:sldChg>
      <pc:sldChg chg="modSp mod">
        <pc:chgData name="Nguyen Tuan Cuong" userId="48d1567b-9efc-4e88-a430-0e5e2a343bda" providerId="ADAL" clId="{C9EC1B23-F805-4017-B68F-13CAF5AA22E7}" dt="2021-07-05T15:10:52.021" v="351" actId="113"/>
        <pc:sldMkLst>
          <pc:docMk/>
          <pc:sldMk cId="2491667333" sldId="260"/>
        </pc:sldMkLst>
        <pc:spChg chg="mod">
          <ac:chgData name="Nguyen Tuan Cuong" userId="48d1567b-9efc-4e88-a430-0e5e2a343bda" providerId="ADAL" clId="{C9EC1B23-F805-4017-B68F-13CAF5AA22E7}" dt="2021-07-05T15:10:52.021" v="351" actId="113"/>
          <ac:spMkLst>
            <pc:docMk/>
            <pc:sldMk cId="2491667333" sldId="260"/>
            <ac:spMk id="2" creationId="{00000000-0000-0000-0000-000000000000}"/>
          </ac:spMkLst>
        </pc:spChg>
      </pc:sldChg>
      <pc:sldChg chg="modSp mod">
        <pc:chgData name="Nguyen Tuan Cuong" userId="48d1567b-9efc-4e88-a430-0e5e2a343bda" providerId="ADAL" clId="{C9EC1B23-F805-4017-B68F-13CAF5AA22E7}" dt="2021-07-05T15:09:42.511" v="341" actId="2711"/>
        <pc:sldMkLst>
          <pc:docMk/>
          <pc:sldMk cId="4169328363" sldId="262"/>
        </pc:sldMkLst>
        <pc:spChg chg="mod">
          <ac:chgData name="Nguyen Tuan Cuong" userId="48d1567b-9efc-4e88-a430-0e5e2a343bda" providerId="ADAL" clId="{C9EC1B23-F805-4017-B68F-13CAF5AA22E7}" dt="2021-07-05T15:09:28.648" v="336" actId="14100"/>
          <ac:spMkLst>
            <pc:docMk/>
            <pc:sldMk cId="4169328363" sldId="262"/>
            <ac:spMk id="2" creationId="{00000000-0000-0000-0000-000000000000}"/>
          </ac:spMkLst>
        </pc:spChg>
        <pc:spChg chg="mod">
          <ac:chgData name="Nguyen Tuan Cuong" userId="48d1567b-9efc-4e88-a430-0e5e2a343bda" providerId="ADAL" clId="{C9EC1B23-F805-4017-B68F-13CAF5AA22E7}" dt="2021-07-05T15:09:42.511" v="341" actId="2711"/>
          <ac:spMkLst>
            <pc:docMk/>
            <pc:sldMk cId="4169328363" sldId="262"/>
            <ac:spMk id="3" creationId="{00000000-0000-0000-0000-000000000000}"/>
          </ac:spMkLst>
        </pc:spChg>
      </pc:sldChg>
      <pc:sldChg chg="modSp mod">
        <pc:chgData name="Nguyen Tuan Cuong" userId="48d1567b-9efc-4e88-a430-0e5e2a343bda" providerId="ADAL" clId="{C9EC1B23-F805-4017-B68F-13CAF5AA22E7}" dt="2021-07-05T15:11:48.435" v="358" actId="255"/>
        <pc:sldMkLst>
          <pc:docMk/>
          <pc:sldMk cId="3371137511" sldId="263"/>
        </pc:sldMkLst>
        <pc:spChg chg="mod">
          <ac:chgData name="Nguyen Tuan Cuong" userId="48d1567b-9efc-4e88-a430-0e5e2a343bda" providerId="ADAL" clId="{C9EC1B23-F805-4017-B68F-13CAF5AA22E7}" dt="2021-07-05T15:11:48.435" v="358" actId="255"/>
          <ac:spMkLst>
            <pc:docMk/>
            <pc:sldMk cId="3371137511" sldId="263"/>
            <ac:spMk id="2" creationId="{00000000-0000-0000-0000-000000000000}"/>
          </ac:spMkLst>
        </pc:spChg>
        <pc:spChg chg="mod">
          <ac:chgData name="Nguyen Tuan Cuong" userId="48d1567b-9efc-4e88-a430-0e5e2a343bda" providerId="ADAL" clId="{C9EC1B23-F805-4017-B68F-13CAF5AA22E7}" dt="2021-07-05T15:09:50.073" v="342" actId="2711"/>
          <ac:spMkLst>
            <pc:docMk/>
            <pc:sldMk cId="3371137511" sldId="263"/>
            <ac:spMk id="5" creationId="{00000000-0000-0000-0000-000000000000}"/>
          </ac:spMkLst>
        </pc:spChg>
      </pc:sldChg>
      <pc:sldChg chg="modSp">
        <pc:chgData name="Nguyen Tuan Cuong" userId="48d1567b-9efc-4e88-a430-0e5e2a343bda" providerId="ADAL" clId="{C9EC1B23-F805-4017-B68F-13CAF5AA22E7}" dt="2021-07-05T15:06:52.419" v="317" actId="2711"/>
        <pc:sldMkLst>
          <pc:docMk/>
          <pc:sldMk cId="1787355021" sldId="264"/>
        </pc:sldMkLst>
        <pc:graphicFrameChg chg="mod">
          <ac:chgData name="Nguyen Tuan Cuong" userId="48d1567b-9efc-4e88-a430-0e5e2a343bda" providerId="ADAL" clId="{C9EC1B23-F805-4017-B68F-13CAF5AA22E7}" dt="2021-07-05T15:06:52.419" v="317" actId="2711"/>
          <ac:graphicFrameMkLst>
            <pc:docMk/>
            <pc:sldMk cId="1787355021" sldId="264"/>
            <ac:graphicFrameMk id="17" creationId="{107A9C05-81EF-4991-A125-BB44791FBBFF}"/>
          </ac:graphicFrameMkLst>
        </pc:graphicFrameChg>
      </pc:sldChg>
      <pc:sldChg chg="addSp delSp modSp mod setBg setClrOvrMap">
        <pc:chgData name="Nguyen Tuan Cuong" userId="48d1567b-9efc-4e88-a430-0e5e2a343bda" providerId="ADAL" clId="{C9EC1B23-F805-4017-B68F-13CAF5AA22E7}" dt="2021-07-05T15:40:01.331" v="763" actId="26606"/>
        <pc:sldMkLst>
          <pc:docMk/>
          <pc:sldMk cId="408586001" sldId="265"/>
        </pc:sldMkLst>
        <pc:spChg chg="mod">
          <ac:chgData name="Nguyen Tuan Cuong" userId="48d1567b-9efc-4e88-a430-0e5e2a343bda" providerId="ADAL" clId="{C9EC1B23-F805-4017-B68F-13CAF5AA22E7}" dt="2021-07-05T15:40:01.331" v="763" actId="26606"/>
          <ac:spMkLst>
            <pc:docMk/>
            <pc:sldMk cId="408586001" sldId="265"/>
            <ac:spMk id="2" creationId="{00000000-0000-0000-0000-000000000000}"/>
          </ac:spMkLst>
        </pc:spChg>
        <pc:spChg chg="add del">
          <ac:chgData name="Nguyen Tuan Cuong" userId="48d1567b-9efc-4e88-a430-0e5e2a343bda" providerId="ADAL" clId="{C9EC1B23-F805-4017-B68F-13CAF5AA22E7}" dt="2021-07-05T15:40:01.331" v="763" actId="26606"/>
          <ac:spMkLst>
            <pc:docMk/>
            <pc:sldMk cId="408586001" sldId="265"/>
            <ac:spMk id="108" creationId="{1F94DC1C-47D1-41D7-8B1B-9A036D614027}"/>
          </ac:spMkLst>
        </pc:spChg>
        <pc:spChg chg="add del">
          <ac:chgData name="Nguyen Tuan Cuong" userId="48d1567b-9efc-4e88-a430-0e5e2a343bda" providerId="ADAL" clId="{C9EC1B23-F805-4017-B68F-13CAF5AA22E7}" dt="2021-07-05T15:40:01.331" v="763" actId="26606"/>
          <ac:spMkLst>
            <pc:docMk/>
            <pc:sldMk cId="408586001" sldId="265"/>
            <ac:spMk id="112" creationId="{AC12A592-C02D-46EF-8E1F-9335DB8D71DF}"/>
          </ac:spMkLst>
        </pc:spChg>
        <pc:spChg chg="add del">
          <ac:chgData name="Nguyen Tuan Cuong" userId="48d1567b-9efc-4e88-a430-0e5e2a343bda" providerId="ADAL" clId="{C9EC1B23-F805-4017-B68F-13CAF5AA22E7}" dt="2021-07-05T15:40:01.331" v="763" actId="26606"/>
          <ac:spMkLst>
            <pc:docMk/>
            <pc:sldMk cId="408586001" sldId="265"/>
            <ac:spMk id="114" creationId="{24005816-5BCA-4665-8A58-5580F8E9C84A}"/>
          </ac:spMkLst>
        </pc:spChg>
        <pc:spChg chg="add">
          <ac:chgData name="Nguyen Tuan Cuong" userId="48d1567b-9efc-4e88-a430-0e5e2a343bda" providerId="ADAL" clId="{C9EC1B23-F805-4017-B68F-13CAF5AA22E7}" dt="2021-07-05T15:40:01.331" v="763" actId="26606"/>
          <ac:spMkLst>
            <pc:docMk/>
            <pc:sldMk cId="408586001" sldId="265"/>
            <ac:spMk id="201" creationId="{1F94DC1C-47D1-41D7-8B1B-9A036D614027}"/>
          </ac:spMkLst>
        </pc:spChg>
        <pc:spChg chg="add">
          <ac:chgData name="Nguyen Tuan Cuong" userId="48d1567b-9efc-4e88-a430-0e5e2a343bda" providerId="ADAL" clId="{C9EC1B23-F805-4017-B68F-13CAF5AA22E7}" dt="2021-07-05T15:40:01.331" v="763" actId="26606"/>
          <ac:spMkLst>
            <pc:docMk/>
            <pc:sldMk cId="408586001" sldId="265"/>
            <ac:spMk id="205" creationId="{AC12A592-C02D-46EF-8E1F-9335DB8D71DF}"/>
          </ac:spMkLst>
        </pc:spChg>
        <pc:spChg chg="add">
          <ac:chgData name="Nguyen Tuan Cuong" userId="48d1567b-9efc-4e88-a430-0e5e2a343bda" providerId="ADAL" clId="{C9EC1B23-F805-4017-B68F-13CAF5AA22E7}" dt="2021-07-05T15:40:01.331" v="763" actId="26606"/>
          <ac:spMkLst>
            <pc:docMk/>
            <pc:sldMk cId="408586001" sldId="265"/>
            <ac:spMk id="207" creationId="{24005816-5BCA-4665-8A58-5580F8E9C84A}"/>
          </ac:spMkLst>
        </pc:spChg>
        <pc:grpChg chg="add del">
          <ac:chgData name="Nguyen Tuan Cuong" userId="48d1567b-9efc-4e88-a430-0e5e2a343bda" providerId="ADAL" clId="{C9EC1B23-F805-4017-B68F-13CAF5AA22E7}" dt="2021-07-05T15:40:01.331" v="763" actId="26606"/>
          <ac:grpSpMkLst>
            <pc:docMk/>
            <pc:sldMk cId="408586001" sldId="265"/>
            <ac:grpSpMk id="116" creationId="{BF07F359-8CA3-4854-91E7-EE6004020511}"/>
          </ac:grpSpMkLst>
        </pc:grpChg>
        <pc:grpChg chg="add">
          <ac:chgData name="Nguyen Tuan Cuong" userId="48d1567b-9efc-4e88-a430-0e5e2a343bda" providerId="ADAL" clId="{C9EC1B23-F805-4017-B68F-13CAF5AA22E7}" dt="2021-07-05T15:40:01.331" v="763" actId="26606"/>
          <ac:grpSpMkLst>
            <pc:docMk/>
            <pc:sldMk cId="408586001" sldId="265"/>
            <ac:grpSpMk id="209" creationId="{BF07F359-8CA3-4854-91E7-EE6004020511}"/>
          </ac:grpSpMkLst>
        </pc:grpChg>
        <pc:picChg chg="mod">
          <ac:chgData name="Nguyen Tuan Cuong" userId="48d1567b-9efc-4e88-a430-0e5e2a343bda" providerId="ADAL" clId="{C9EC1B23-F805-4017-B68F-13CAF5AA22E7}" dt="2021-07-05T15:40:01.206" v="762" actId="26606"/>
          <ac:picMkLst>
            <pc:docMk/>
            <pc:sldMk cId="408586001" sldId="265"/>
            <ac:picMk id="8" creationId="{A7C6C347-9F45-4ADD-9A08-888578EED4EF}"/>
          </ac:picMkLst>
        </pc:picChg>
        <pc:picChg chg="add del">
          <ac:chgData name="Nguyen Tuan Cuong" userId="48d1567b-9efc-4e88-a430-0e5e2a343bda" providerId="ADAL" clId="{C9EC1B23-F805-4017-B68F-13CAF5AA22E7}" dt="2021-07-05T15:40:01.331" v="763" actId="26606"/>
          <ac:picMkLst>
            <pc:docMk/>
            <pc:sldMk cId="408586001" sldId="265"/>
            <ac:picMk id="109" creationId="{6AF6706C-CF07-43A1-BCC4-CBA5D33820DA}"/>
          </ac:picMkLst>
        </pc:picChg>
        <pc:picChg chg="add del">
          <ac:chgData name="Nguyen Tuan Cuong" userId="48d1567b-9efc-4e88-a430-0e5e2a343bda" providerId="ADAL" clId="{C9EC1B23-F805-4017-B68F-13CAF5AA22E7}" dt="2021-07-05T15:40:01.331" v="763" actId="26606"/>
          <ac:picMkLst>
            <pc:docMk/>
            <pc:sldMk cId="408586001" sldId="265"/>
            <ac:picMk id="110" creationId="{811383CE-CE86-4E1C-B289-798EB9E6E0E5}"/>
          </ac:picMkLst>
        </pc:picChg>
        <pc:picChg chg="add del">
          <ac:chgData name="Nguyen Tuan Cuong" userId="48d1567b-9efc-4e88-a430-0e5e2a343bda" providerId="ADAL" clId="{C9EC1B23-F805-4017-B68F-13CAF5AA22E7}" dt="2021-07-05T15:40:01.206" v="762" actId="26606"/>
          <ac:picMkLst>
            <pc:docMk/>
            <pc:sldMk cId="408586001" sldId="265"/>
            <ac:picMk id="199" creationId="{6AF6706C-CF07-43A1-BCC4-CBA5D33820DA}"/>
          </ac:picMkLst>
        </pc:picChg>
        <pc:picChg chg="add">
          <ac:chgData name="Nguyen Tuan Cuong" userId="48d1567b-9efc-4e88-a430-0e5e2a343bda" providerId="ADAL" clId="{C9EC1B23-F805-4017-B68F-13CAF5AA22E7}" dt="2021-07-05T15:40:01.331" v="763" actId="26606"/>
          <ac:picMkLst>
            <pc:docMk/>
            <pc:sldMk cId="408586001" sldId="265"/>
            <ac:picMk id="202" creationId="{6AF6706C-CF07-43A1-BCC4-CBA5D33820DA}"/>
          </ac:picMkLst>
        </pc:picChg>
        <pc:picChg chg="add">
          <ac:chgData name="Nguyen Tuan Cuong" userId="48d1567b-9efc-4e88-a430-0e5e2a343bda" providerId="ADAL" clId="{C9EC1B23-F805-4017-B68F-13CAF5AA22E7}" dt="2021-07-05T15:40:01.331" v="763" actId="26606"/>
          <ac:picMkLst>
            <pc:docMk/>
            <pc:sldMk cId="408586001" sldId="265"/>
            <ac:picMk id="203" creationId="{811383CE-CE86-4E1C-B289-798EB9E6E0E5}"/>
          </ac:picMkLst>
        </pc:picChg>
      </pc:sldChg>
      <pc:sldChg chg="addSp modSp add mod setBg">
        <pc:chgData name="Nguyen Tuan Cuong" userId="48d1567b-9efc-4e88-a430-0e5e2a343bda" providerId="ADAL" clId="{C9EC1B23-F805-4017-B68F-13CAF5AA22E7}" dt="2021-07-05T05:35:38.782" v="163" actId="26606"/>
        <pc:sldMkLst>
          <pc:docMk/>
          <pc:sldMk cId="0" sldId="266"/>
        </pc:sldMkLst>
        <pc:spChg chg="mod">
          <ac:chgData name="Nguyen Tuan Cuong" userId="48d1567b-9efc-4e88-a430-0e5e2a343bda" providerId="ADAL" clId="{C9EC1B23-F805-4017-B68F-13CAF5AA22E7}" dt="2021-07-05T05:35:38.782" v="163" actId="26606"/>
          <ac:spMkLst>
            <pc:docMk/>
            <pc:sldMk cId="0" sldId="266"/>
            <ac:spMk id="2" creationId="{00000000-0000-0000-0000-000000000000}"/>
          </ac:spMkLst>
        </pc:spChg>
        <pc:spChg chg="mod">
          <ac:chgData name="Nguyen Tuan Cuong" userId="48d1567b-9efc-4e88-a430-0e5e2a343bda" providerId="ADAL" clId="{C9EC1B23-F805-4017-B68F-13CAF5AA22E7}" dt="2021-07-05T05:35:38.782" v="163" actId="26606"/>
          <ac:spMkLst>
            <pc:docMk/>
            <pc:sldMk cId="0" sldId="266"/>
            <ac:spMk id="3" creationId="{00000000-0000-0000-0000-000000000000}"/>
          </ac:spMkLst>
        </pc:spChg>
        <pc:spChg chg="add">
          <ac:chgData name="Nguyen Tuan Cuong" userId="48d1567b-9efc-4e88-a430-0e5e2a343bda" providerId="ADAL" clId="{C9EC1B23-F805-4017-B68F-13CAF5AA22E7}" dt="2021-07-05T05:35:38.782" v="163" actId="26606"/>
          <ac:spMkLst>
            <pc:docMk/>
            <pc:sldMk cId="0" sldId="266"/>
            <ac:spMk id="8" creationId="{50E53EDA-3B94-4F6B-9E86-D3BB9EBB9616}"/>
          </ac:spMkLst>
        </pc:spChg>
        <pc:cxnChg chg="add">
          <ac:chgData name="Nguyen Tuan Cuong" userId="48d1567b-9efc-4e88-a430-0e5e2a343bda" providerId="ADAL" clId="{C9EC1B23-F805-4017-B68F-13CAF5AA22E7}" dt="2021-07-05T05:35:38.782" v="163" actId="26606"/>
          <ac:cxnSpMkLst>
            <pc:docMk/>
            <pc:sldMk cId="0" sldId="266"/>
            <ac:cxnSpMk id="10" creationId="{30EFD79F-7790-479B-B7DB-BD0D8C101DDD}"/>
          </ac:cxnSpMkLst>
        </pc:cxnChg>
      </pc:sldChg>
      <pc:sldChg chg="addSp modSp add mod setBg">
        <pc:chgData name="Nguyen Tuan Cuong" userId="48d1567b-9efc-4e88-a430-0e5e2a343bda" providerId="ADAL" clId="{C9EC1B23-F805-4017-B68F-13CAF5AA22E7}" dt="2021-07-05T05:36:02.574" v="166" actId="26606"/>
        <pc:sldMkLst>
          <pc:docMk/>
          <pc:sldMk cId="0" sldId="267"/>
        </pc:sldMkLst>
        <pc:spChg chg="mod">
          <ac:chgData name="Nguyen Tuan Cuong" userId="48d1567b-9efc-4e88-a430-0e5e2a343bda" providerId="ADAL" clId="{C9EC1B23-F805-4017-B68F-13CAF5AA22E7}" dt="2021-07-05T05:36:02.574" v="166" actId="26606"/>
          <ac:spMkLst>
            <pc:docMk/>
            <pc:sldMk cId="0" sldId="267"/>
            <ac:spMk id="2" creationId="{00000000-0000-0000-0000-000000000000}"/>
          </ac:spMkLst>
        </pc:spChg>
        <pc:spChg chg="mod">
          <ac:chgData name="Nguyen Tuan Cuong" userId="48d1567b-9efc-4e88-a430-0e5e2a343bda" providerId="ADAL" clId="{C9EC1B23-F805-4017-B68F-13CAF5AA22E7}" dt="2021-07-05T05:36:02.574" v="166" actId="26606"/>
          <ac:spMkLst>
            <pc:docMk/>
            <pc:sldMk cId="0" sldId="267"/>
            <ac:spMk id="3" creationId="{00000000-0000-0000-0000-000000000000}"/>
          </ac:spMkLst>
        </pc:spChg>
        <pc:spChg chg="add">
          <ac:chgData name="Nguyen Tuan Cuong" userId="48d1567b-9efc-4e88-a430-0e5e2a343bda" providerId="ADAL" clId="{C9EC1B23-F805-4017-B68F-13CAF5AA22E7}" dt="2021-07-05T05:36:02.574" v="166" actId="26606"/>
          <ac:spMkLst>
            <pc:docMk/>
            <pc:sldMk cId="0" sldId="267"/>
            <ac:spMk id="8" creationId="{50E53EDA-3B94-4F6B-9E86-D3BB9EBB9616}"/>
          </ac:spMkLst>
        </pc:spChg>
        <pc:cxnChg chg="add">
          <ac:chgData name="Nguyen Tuan Cuong" userId="48d1567b-9efc-4e88-a430-0e5e2a343bda" providerId="ADAL" clId="{C9EC1B23-F805-4017-B68F-13CAF5AA22E7}" dt="2021-07-05T05:36:02.574" v="166" actId="26606"/>
          <ac:cxnSpMkLst>
            <pc:docMk/>
            <pc:sldMk cId="0" sldId="267"/>
            <ac:cxnSpMk id="10" creationId="{30EFD79F-7790-479B-B7DB-BD0D8C101DDD}"/>
          </ac:cxnSpMkLst>
        </pc:cxnChg>
      </pc:sldChg>
      <pc:sldChg chg="addSp modSp mod setBg">
        <pc:chgData name="Nguyen Tuan Cuong" userId="48d1567b-9efc-4e88-a430-0e5e2a343bda" providerId="ADAL" clId="{C9EC1B23-F805-4017-B68F-13CAF5AA22E7}" dt="2021-07-05T05:36:23.082" v="167" actId="26606"/>
        <pc:sldMkLst>
          <pc:docMk/>
          <pc:sldMk cId="0" sldId="268"/>
        </pc:sldMkLst>
        <pc:spChg chg="mod">
          <ac:chgData name="Nguyen Tuan Cuong" userId="48d1567b-9efc-4e88-a430-0e5e2a343bda" providerId="ADAL" clId="{C9EC1B23-F805-4017-B68F-13CAF5AA22E7}" dt="2021-07-05T05:36:23.082" v="167" actId="26606"/>
          <ac:spMkLst>
            <pc:docMk/>
            <pc:sldMk cId="0" sldId="268"/>
            <ac:spMk id="2" creationId="{00000000-0000-0000-0000-000000000000}"/>
          </ac:spMkLst>
        </pc:spChg>
        <pc:spChg chg="mod">
          <ac:chgData name="Nguyen Tuan Cuong" userId="48d1567b-9efc-4e88-a430-0e5e2a343bda" providerId="ADAL" clId="{C9EC1B23-F805-4017-B68F-13CAF5AA22E7}" dt="2021-07-05T05:36:23.082" v="167" actId="26606"/>
          <ac:spMkLst>
            <pc:docMk/>
            <pc:sldMk cId="0" sldId="268"/>
            <ac:spMk id="3" creationId="{00000000-0000-0000-0000-000000000000}"/>
          </ac:spMkLst>
        </pc:spChg>
        <pc:spChg chg="add">
          <ac:chgData name="Nguyen Tuan Cuong" userId="48d1567b-9efc-4e88-a430-0e5e2a343bda" providerId="ADAL" clId="{C9EC1B23-F805-4017-B68F-13CAF5AA22E7}" dt="2021-07-05T05:36:23.082" v="167" actId="26606"/>
          <ac:spMkLst>
            <pc:docMk/>
            <pc:sldMk cId="0" sldId="268"/>
            <ac:spMk id="8" creationId="{50E53EDA-3B94-4F6B-9E86-D3BB9EBB9616}"/>
          </ac:spMkLst>
        </pc:spChg>
        <pc:cxnChg chg="add">
          <ac:chgData name="Nguyen Tuan Cuong" userId="48d1567b-9efc-4e88-a430-0e5e2a343bda" providerId="ADAL" clId="{C9EC1B23-F805-4017-B68F-13CAF5AA22E7}" dt="2021-07-05T05:36:23.082" v="167" actId="26606"/>
          <ac:cxnSpMkLst>
            <pc:docMk/>
            <pc:sldMk cId="0" sldId="268"/>
            <ac:cxnSpMk id="10" creationId="{30EFD79F-7790-479B-B7DB-BD0D8C101DDD}"/>
          </ac:cxnSpMkLst>
        </pc:cxnChg>
      </pc:sldChg>
      <pc:sldChg chg="modSp mod">
        <pc:chgData name="Nguyen Tuan Cuong" userId="48d1567b-9efc-4e88-a430-0e5e2a343bda" providerId="ADAL" clId="{C9EC1B23-F805-4017-B68F-13CAF5AA22E7}" dt="2021-07-05T15:07:35.627" v="320" actId="255"/>
        <pc:sldMkLst>
          <pc:docMk/>
          <pc:sldMk cId="3586447851" sldId="271"/>
        </pc:sldMkLst>
        <pc:spChg chg="mod">
          <ac:chgData name="Nguyen Tuan Cuong" userId="48d1567b-9efc-4e88-a430-0e5e2a343bda" providerId="ADAL" clId="{C9EC1B23-F805-4017-B68F-13CAF5AA22E7}" dt="2021-07-05T15:07:35.627" v="320" actId="255"/>
          <ac:spMkLst>
            <pc:docMk/>
            <pc:sldMk cId="3586447851" sldId="271"/>
            <ac:spMk id="3" creationId="{00000000-0000-0000-0000-000000000000}"/>
          </ac:spMkLst>
        </pc:spChg>
      </pc:sldChg>
      <pc:sldChg chg="modSp mod">
        <pc:chgData name="Nguyen Tuan Cuong" userId="48d1567b-9efc-4e88-a430-0e5e2a343bda" providerId="ADAL" clId="{C9EC1B23-F805-4017-B68F-13CAF5AA22E7}" dt="2021-07-05T15:07:53.272" v="321" actId="255"/>
        <pc:sldMkLst>
          <pc:docMk/>
          <pc:sldMk cId="2418480704" sldId="272"/>
        </pc:sldMkLst>
        <pc:spChg chg="mod">
          <ac:chgData name="Nguyen Tuan Cuong" userId="48d1567b-9efc-4e88-a430-0e5e2a343bda" providerId="ADAL" clId="{C9EC1B23-F805-4017-B68F-13CAF5AA22E7}" dt="2021-07-05T15:07:53.272" v="321" actId="255"/>
          <ac:spMkLst>
            <pc:docMk/>
            <pc:sldMk cId="2418480704" sldId="272"/>
            <ac:spMk id="3" creationId="{00000000-0000-0000-0000-000000000000}"/>
          </ac:spMkLst>
        </pc:spChg>
      </pc:sldChg>
      <pc:sldChg chg="modSp mod">
        <pc:chgData name="Nguyen Tuan Cuong" userId="48d1567b-9efc-4e88-a430-0e5e2a343bda" providerId="ADAL" clId="{C9EC1B23-F805-4017-B68F-13CAF5AA22E7}" dt="2021-07-05T15:11:36.136" v="355" actId="113"/>
        <pc:sldMkLst>
          <pc:docMk/>
          <pc:sldMk cId="2513198986" sldId="280"/>
        </pc:sldMkLst>
        <pc:spChg chg="mod">
          <ac:chgData name="Nguyen Tuan Cuong" userId="48d1567b-9efc-4e88-a430-0e5e2a343bda" providerId="ADAL" clId="{C9EC1B23-F805-4017-B68F-13CAF5AA22E7}" dt="2021-07-05T15:11:36.136" v="355" actId="113"/>
          <ac:spMkLst>
            <pc:docMk/>
            <pc:sldMk cId="2513198986" sldId="280"/>
            <ac:spMk id="2" creationId="{00000000-0000-0000-0000-000000000000}"/>
          </ac:spMkLst>
        </pc:spChg>
      </pc:sldChg>
      <pc:sldChg chg="modSp mod">
        <pc:chgData name="Nguyen Tuan Cuong" userId="48d1567b-9efc-4e88-a430-0e5e2a343bda" providerId="ADAL" clId="{C9EC1B23-F805-4017-B68F-13CAF5AA22E7}" dt="2021-07-05T15:11:31.247" v="354" actId="113"/>
        <pc:sldMkLst>
          <pc:docMk/>
          <pc:sldMk cId="1484655448" sldId="282"/>
        </pc:sldMkLst>
        <pc:spChg chg="mod">
          <ac:chgData name="Nguyen Tuan Cuong" userId="48d1567b-9efc-4e88-a430-0e5e2a343bda" providerId="ADAL" clId="{C9EC1B23-F805-4017-B68F-13CAF5AA22E7}" dt="2021-07-05T15:11:31.247" v="354" actId="113"/>
          <ac:spMkLst>
            <pc:docMk/>
            <pc:sldMk cId="1484655448" sldId="282"/>
            <ac:spMk id="2" creationId="{00000000-0000-0000-0000-000000000000}"/>
          </ac:spMkLst>
        </pc:spChg>
      </pc:sldChg>
      <pc:sldChg chg="addSp delSp modSp mod">
        <pc:chgData name="Nguyen Tuan Cuong" userId="48d1567b-9efc-4e88-a430-0e5e2a343bda" providerId="ADAL" clId="{C9EC1B23-F805-4017-B68F-13CAF5AA22E7}" dt="2021-07-05T15:04:29.671" v="302" actId="2711"/>
        <pc:sldMkLst>
          <pc:docMk/>
          <pc:sldMk cId="3126902420" sldId="286"/>
        </pc:sldMkLst>
        <pc:spChg chg="mod">
          <ac:chgData name="Nguyen Tuan Cuong" userId="48d1567b-9efc-4e88-a430-0e5e2a343bda" providerId="ADAL" clId="{C9EC1B23-F805-4017-B68F-13CAF5AA22E7}" dt="2021-07-05T15:04:29.671" v="302" actId="2711"/>
          <ac:spMkLst>
            <pc:docMk/>
            <pc:sldMk cId="3126902420" sldId="286"/>
            <ac:spMk id="2" creationId="{1B5C0CE9-3562-4E73-B933-25CF7C390521}"/>
          </ac:spMkLst>
        </pc:spChg>
        <pc:spChg chg="mod">
          <ac:chgData name="Nguyen Tuan Cuong" userId="48d1567b-9efc-4e88-a430-0e5e2a343bda" providerId="ADAL" clId="{C9EC1B23-F805-4017-B68F-13CAF5AA22E7}" dt="2021-07-05T15:04:16.978" v="301" actId="26606"/>
          <ac:spMkLst>
            <pc:docMk/>
            <pc:sldMk cId="3126902420" sldId="286"/>
            <ac:spMk id="4" creationId="{A745BF06-C3DE-4F42-A0E6-EF82E2658E41}"/>
          </ac:spMkLst>
        </pc:spChg>
        <pc:picChg chg="mod">
          <ac:chgData name="Nguyen Tuan Cuong" userId="48d1567b-9efc-4e88-a430-0e5e2a343bda" providerId="ADAL" clId="{C9EC1B23-F805-4017-B68F-13CAF5AA22E7}" dt="2021-07-05T15:04:16.978" v="301" actId="26606"/>
          <ac:picMkLst>
            <pc:docMk/>
            <pc:sldMk cId="3126902420" sldId="286"/>
            <ac:picMk id="6" creationId="{526BF73F-FC1D-43AB-9FFD-61271D11101B}"/>
          </ac:picMkLst>
        </pc:picChg>
        <pc:picChg chg="del">
          <ac:chgData name="Nguyen Tuan Cuong" userId="48d1567b-9efc-4e88-a430-0e5e2a343bda" providerId="ADAL" clId="{C9EC1B23-F805-4017-B68F-13CAF5AA22E7}" dt="2021-07-05T15:04:16.978" v="301" actId="26606"/>
          <ac:picMkLst>
            <pc:docMk/>
            <pc:sldMk cId="3126902420" sldId="286"/>
            <ac:picMk id="18" creationId="{A53ED3FC-3BE8-4F1F-BEF1-74B1C721718A}"/>
          </ac:picMkLst>
        </pc:picChg>
        <pc:picChg chg="add">
          <ac:chgData name="Nguyen Tuan Cuong" userId="48d1567b-9efc-4e88-a430-0e5e2a343bda" providerId="ADAL" clId="{C9EC1B23-F805-4017-B68F-13CAF5AA22E7}" dt="2021-07-05T15:04:16.978" v="301" actId="26606"/>
          <ac:picMkLst>
            <pc:docMk/>
            <pc:sldMk cId="3126902420" sldId="286"/>
            <ac:picMk id="23" creationId="{A53ED3FC-3BE8-4F1F-BEF1-74B1C721718A}"/>
          </ac:picMkLst>
        </pc:picChg>
      </pc:sldChg>
      <pc:sldChg chg="modSp mod ord">
        <pc:chgData name="Nguyen Tuan Cuong" userId="48d1567b-9efc-4e88-a430-0e5e2a343bda" providerId="ADAL" clId="{C9EC1B23-F805-4017-B68F-13CAF5AA22E7}" dt="2021-07-05T15:12:31.578" v="361" actId="255"/>
        <pc:sldMkLst>
          <pc:docMk/>
          <pc:sldMk cId="2111959785" sldId="288"/>
        </pc:sldMkLst>
        <pc:spChg chg="mod">
          <ac:chgData name="Nguyen Tuan Cuong" userId="48d1567b-9efc-4e88-a430-0e5e2a343bda" providerId="ADAL" clId="{C9EC1B23-F805-4017-B68F-13CAF5AA22E7}" dt="2021-07-05T15:12:31.578" v="361" actId="255"/>
          <ac:spMkLst>
            <pc:docMk/>
            <pc:sldMk cId="2111959785" sldId="288"/>
            <ac:spMk id="2" creationId="{1B5C0CE9-3562-4E73-B933-25CF7C390521}"/>
          </ac:spMkLst>
        </pc:spChg>
      </pc:sldChg>
      <pc:sldChg chg="modSp add mod ord">
        <pc:chgData name="Nguyen Tuan Cuong" userId="48d1567b-9efc-4e88-a430-0e5e2a343bda" providerId="ADAL" clId="{C9EC1B23-F805-4017-B68F-13CAF5AA22E7}" dt="2021-07-05T15:12:38.605" v="362" actId="255"/>
        <pc:sldMkLst>
          <pc:docMk/>
          <pc:sldMk cId="3601105049" sldId="289"/>
        </pc:sldMkLst>
        <pc:spChg chg="mod">
          <ac:chgData name="Nguyen Tuan Cuong" userId="48d1567b-9efc-4e88-a430-0e5e2a343bda" providerId="ADAL" clId="{C9EC1B23-F805-4017-B68F-13CAF5AA22E7}" dt="2021-07-05T15:12:38.605" v="362" actId="255"/>
          <ac:spMkLst>
            <pc:docMk/>
            <pc:sldMk cId="3601105049" sldId="289"/>
            <ac:spMk id="2" creationId="{1B5C0CE9-3562-4E73-B933-25CF7C390521}"/>
          </ac:spMkLst>
        </pc:spChg>
      </pc:sldChg>
      <pc:sldChg chg="modSp add mod ord">
        <pc:chgData name="Nguyen Tuan Cuong" userId="48d1567b-9efc-4e88-a430-0e5e2a343bda" providerId="ADAL" clId="{C9EC1B23-F805-4017-B68F-13CAF5AA22E7}" dt="2021-07-05T15:13:05.148" v="367" actId="255"/>
        <pc:sldMkLst>
          <pc:docMk/>
          <pc:sldMk cId="1688232494" sldId="290"/>
        </pc:sldMkLst>
        <pc:spChg chg="mod">
          <ac:chgData name="Nguyen Tuan Cuong" userId="48d1567b-9efc-4e88-a430-0e5e2a343bda" providerId="ADAL" clId="{C9EC1B23-F805-4017-B68F-13CAF5AA22E7}" dt="2021-07-05T15:13:05.148" v="367" actId="255"/>
          <ac:spMkLst>
            <pc:docMk/>
            <pc:sldMk cId="1688232494" sldId="290"/>
            <ac:spMk id="2" creationId="{1B5C0CE9-3562-4E73-B933-25CF7C390521}"/>
          </ac:spMkLst>
        </pc:spChg>
        <pc:spChg chg="mod">
          <ac:chgData name="Nguyen Tuan Cuong" userId="48d1567b-9efc-4e88-a430-0e5e2a343bda" providerId="ADAL" clId="{C9EC1B23-F805-4017-B68F-13CAF5AA22E7}" dt="2021-07-05T05:25:13.155" v="13" actId="207"/>
          <ac:spMkLst>
            <pc:docMk/>
            <pc:sldMk cId="1688232494" sldId="290"/>
            <ac:spMk id="4" creationId="{A745BF06-C3DE-4F42-A0E6-EF82E2658E41}"/>
          </ac:spMkLst>
        </pc:spChg>
      </pc:sldChg>
      <pc:sldChg chg="modSp add mod ord">
        <pc:chgData name="Nguyen Tuan Cuong" userId="48d1567b-9efc-4e88-a430-0e5e2a343bda" providerId="ADAL" clId="{C9EC1B23-F805-4017-B68F-13CAF5AA22E7}" dt="2021-07-05T15:13:17.244" v="368" actId="255"/>
        <pc:sldMkLst>
          <pc:docMk/>
          <pc:sldMk cId="392552164" sldId="291"/>
        </pc:sldMkLst>
        <pc:spChg chg="mod">
          <ac:chgData name="Nguyen Tuan Cuong" userId="48d1567b-9efc-4e88-a430-0e5e2a343bda" providerId="ADAL" clId="{C9EC1B23-F805-4017-B68F-13CAF5AA22E7}" dt="2021-07-05T15:13:17.244" v="368" actId="255"/>
          <ac:spMkLst>
            <pc:docMk/>
            <pc:sldMk cId="392552164" sldId="291"/>
            <ac:spMk id="2" creationId="{1B5C0CE9-3562-4E73-B933-25CF7C390521}"/>
          </ac:spMkLst>
        </pc:spChg>
        <pc:spChg chg="mod">
          <ac:chgData name="Nguyen Tuan Cuong" userId="48d1567b-9efc-4e88-a430-0e5e2a343bda" providerId="ADAL" clId="{C9EC1B23-F805-4017-B68F-13CAF5AA22E7}" dt="2021-07-05T05:25:48.468" v="18" actId="207"/>
          <ac:spMkLst>
            <pc:docMk/>
            <pc:sldMk cId="392552164" sldId="291"/>
            <ac:spMk id="4" creationId="{A745BF06-C3DE-4F42-A0E6-EF82E2658E41}"/>
          </ac:spMkLst>
        </pc:spChg>
      </pc:sldChg>
      <pc:sldChg chg="modSp mod">
        <pc:chgData name="Nguyen Tuan Cuong" userId="48d1567b-9efc-4e88-a430-0e5e2a343bda" providerId="ADAL" clId="{C9EC1B23-F805-4017-B68F-13CAF5AA22E7}" dt="2021-07-05T15:39:32.660" v="760" actId="26606"/>
        <pc:sldMkLst>
          <pc:docMk/>
          <pc:sldMk cId="1424071401" sldId="293"/>
        </pc:sldMkLst>
        <pc:spChg chg="mod">
          <ac:chgData name="Nguyen Tuan Cuong" userId="48d1567b-9efc-4e88-a430-0e5e2a343bda" providerId="ADAL" clId="{C9EC1B23-F805-4017-B68F-13CAF5AA22E7}" dt="2021-07-05T15:39:32.660" v="760" actId="26606"/>
          <ac:spMkLst>
            <pc:docMk/>
            <pc:sldMk cId="1424071401" sldId="293"/>
            <ac:spMk id="2" creationId="{1D6C0E25-6EC9-4667-AB76-679DBF2ADA51}"/>
          </ac:spMkLst>
        </pc:spChg>
        <pc:spChg chg="mod">
          <ac:chgData name="Nguyen Tuan Cuong" userId="48d1567b-9efc-4e88-a430-0e5e2a343bda" providerId="ADAL" clId="{C9EC1B23-F805-4017-B68F-13CAF5AA22E7}" dt="2021-07-05T15:39:32.660" v="760" actId="26606"/>
          <ac:spMkLst>
            <pc:docMk/>
            <pc:sldMk cId="1424071401" sldId="293"/>
            <ac:spMk id="17" creationId="{46717F3F-BBBA-4101-84E1-9D8139666254}"/>
          </ac:spMkLst>
        </pc:spChg>
        <pc:picChg chg="mod ord">
          <ac:chgData name="Nguyen Tuan Cuong" userId="48d1567b-9efc-4e88-a430-0e5e2a343bda" providerId="ADAL" clId="{C9EC1B23-F805-4017-B68F-13CAF5AA22E7}" dt="2021-07-05T15:39:32.660" v="760" actId="26606"/>
          <ac:picMkLst>
            <pc:docMk/>
            <pc:sldMk cId="1424071401" sldId="293"/>
            <ac:picMk id="5" creationId="{250E35E9-E703-437A-A369-5692A068E110}"/>
          </ac:picMkLst>
        </pc:picChg>
      </pc:sldChg>
      <pc:sldChg chg="addSp delSp modSp del mod setBg modClrScheme addCm chgLayout">
        <pc:chgData name="Nguyen Tuan Cuong" userId="48d1567b-9efc-4e88-a430-0e5e2a343bda" providerId="ADAL" clId="{C9EC1B23-F805-4017-B68F-13CAF5AA22E7}" dt="2021-07-05T15:27:01.341" v="586" actId="2696"/>
        <pc:sldMkLst>
          <pc:docMk/>
          <pc:sldMk cId="3555107261" sldId="294"/>
        </pc:sldMkLst>
        <pc:spChg chg="add mod">
          <ac:chgData name="Nguyen Tuan Cuong" userId="48d1567b-9efc-4e88-a430-0e5e2a343bda" providerId="ADAL" clId="{C9EC1B23-F805-4017-B68F-13CAF5AA22E7}" dt="2021-07-05T15:25:27.311" v="572" actId="20577"/>
          <ac:spMkLst>
            <pc:docMk/>
            <pc:sldMk cId="3555107261" sldId="294"/>
            <ac:spMk id="2" creationId="{C517609C-7AC7-444A-A3DE-B7B31357B30B}"/>
          </ac:spMkLst>
        </pc:spChg>
        <pc:spChg chg="add del">
          <ac:chgData name="Nguyen Tuan Cuong" userId="48d1567b-9efc-4e88-a430-0e5e2a343bda" providerId="ADAL" clId="{C9EC1B23-F805-4017-B68F-13CAF5AA22E7}" dt="2021-07-05T15:23:06.625" v="545" actId="11529"/>
          <ac:spMkLst>
            <pc:docMk/>
            <pc:sldMk cId="3555107261" sldId="294"/>
            <ac:spMk id="3" creationId="{0E53E94D-F3C4-4824-BAC1-05A9A47F1CB0}"/>
          </ac:spMkLst>
        </pc:spChg>
        <pc:spChg chg="add mod ord">
          <ac:chgData name="Nguyen Tuan Cuong" userId="48d1567b-9efc-4e88-a430-0e5e2a343bda" providerId="ADAL" clId="{C9EC1B23-F805-4017-B68F-13CAF5AA22E7}" dt="2021-07-05T15:25:29.635" v="573" actId="1076"/>
          <ac:spMkLst>
            <pc:docMk/>
            <pc:sldMk cId="3555107261" sldId="294"/>
            <ac:spMk id="5" creationId="{935A4152-03EE-4D22-B164-A45C4CBC4C46}"/>
          </ac:spMkLst>
        </pc:spChg>
        <pc:spChg chg="add">
          <ac:chgData name="Nguyen Tuan Cuong" userId="48d1567b-9efc-4e88-a430-0e5e2a343bda" providerId="ADAL" clId="{C9EC1B23-F805-4017-B68F-13CAF5AA22E7}" dt="2021-07-05T15:20:34.059" v="415" actId="26606"/>
          <ac:spMkLst>
            <pc:docMk/>
            <pc:sldMk cId="3555107261" sldId="294"/>
            <ac:spMk id="10" creationId="{0DC895F7-4E59-40FB-87DD-ACE47F94C143}"/>
          </ac:spMkLst>
        </pc:spChg>
        <pc:picChg chg="add mod">
          <ac:chgData name="Nguyen Tuan Cuong" userId="48d1567b-9efc-4e88-a430-0e5e2a343bda" providerId="ADAL" clId="{C9EC1B23-F805-4017-B68F-13CAF5AA22E7}" dt="2021-07-05T15:24:55.347" v="566" actId="1076"/>
          <ac:picMkLst>
            <pc:docMk/>
            <pc:sldMk cId="3555107261" sldId="294"/>
            <ac:picMk id="4" creationId="{FB369783-AAB7-4932-81F4-B0A4AFDE42AA}"/>
          </ac:picMkLst>
        </pc:picChg>
        <pc:picChg chg="add">
          <ac:chgData name="Nguyen Tuan Cuong" userId="48d1567b-9efc-4e88-a430-0e5e2a343bda" providerId="ADAL" clId="{C9EC1B23-F805-4017-B68F-13CAF5AA22E7}" dt="2021-07-05T15:20:34.059" v="415" actId="26606"/>
          <ac:picMkLst>
            <pc:docMk/>
            <pc:sldMk cId="3555107261" sldId="294"/>
            <ac:picMk id="8" creationId="{CBECFFDC-94DB-4DA3-94FE-22FEDDA8FA30}"/>
          </ac:picMkLst>
        </pc:picChg>
        <pc:picChg chg="add">
          <ac:chgData name="Nguyen Tuan Cuong" userId="48d1567b-9efc-4e88-a430-0e5e2a343bda" providerId="ADAL" clId="{C9EC1B23-F805-4017-B68F-13CAF5AA22E7}" dt="2021-07-05T15:20:34.059" v="415" actId="26606"/>
          <ac:picMkLst>
            <pc:docMk/>
            <pc:sldMk cId="3555107261" sldId="294"/>
            <ac:picMk id="12" creationId="{1A4C720E-710D-44F8-A8D7-2BAA61E1814B}"/>
          </ac:picMkLst>
        </pc:picChg>
      </pc:sldChg>
      <pc:sldChg chg="modSp mod">
        <pc:chgData name="Nguyen Tuan Cuong" userId="48d1567b-9efc-4e88-a430-0e5e2a343bda" providerId="ADAL" clId="{C9EC1B23-F805-4017-B68F-13CAF5AA22E7}" dt="2021-07-05T15:11:00.633" v="353" actId="2711"/>
        <pc:sldMkLst>
          <pc:docMk/>
          <pc:sldMk cId="3538124313" sldId="295"/>
        </pc:sldMkLst>
        <pc:spChg chg="mod">
          <ac:chgData name="Nguyen Tuan Cuong" userId="48d1567b-9efc-4e88-a430-0e5e2a343bda" providerId="ADAL" clId="{C9EC1B23-F805-4017-B68F-13CAF5AA22E7}" dt="2021-07-05T15:11:00.633" v="353" actId="2711"/>
          <ac:spMkLst>
            <pc:docMk/>
            <pc:sldMk cId="3538124313" sldId="295"/>
            <ac:spMk id="2" creationId="{00000000-0000-0000-0000-000000000000}"/>
          </ac:spMkLst>
        </pc:spChg>
      </pc:sldChg>
      <pc:sldChg chg="addSp delSp modSp add mod setBg">
        <pc:chgData name="Nguyen Tuan Cuong" userId="48d1567b-9efc-4e88-a430-0e5e2a343bda" providerId="ADAL" clId="{C9EC1B23-F805-4017-B68F-13CAF5AA22E7}" dt="2021-07-05T05:30:47.538" v="51" actId="26606"/>
        <pc:sldMkLst>
          <pc:docMk/>
          <pc:sldMk cId="0" sldId="296"/>
        </pc:sldMkLst>
        <pc:spChg chg="mod">
          <ac:chgData name="Nguyen Tuan Cuong" userId="48d1567b-9efc-4e88-a430-0e5e2a343bda" providerId="ADAL" clId="{C9EC1B23-F805-4017-B68F-13CAF5AA22E7}" dt="2021-07-05T05:30:47.538" v="51" actId="26606"/>
          <ac:spMkLst>
            <pc:docMk/>
            <pc:sldMk cId="0" sldId="296"/>
            <ac:spMk id="2" creationId="{00000000-0000-0000-0000-000000000000}"/>
          </ac:spMkLst>
        </pc:spChg>
        <pc:spChg chg="add del">
          <ac:chgData name="Nguyen Tuan Cuong" userId="48d1567b-9efc-4e88-a430-0e5e2a343bda" providerId="ADAL" clId="{C9EC1B23-F805-4017-B68F-13CAF5AA22E7}" dt="2021-07-05T05:30:47.538" v="51" actId="26606"/>
          <ac:spMkLst>
            <pc:docMk/>
            <pc:sldMk cId="0" sldId="296"/>
            <ac:spMk id="9" creationId="{526163BD-B750-449B-A7FF-4E2FEEDB0A4C}"/>
          </ac:spMkLst>
        </pc:spChg>
        <pc:picChg chg="add del mod">
          <ac:chgData name="Nguyen Tuan Cuong" userId="48d1567b-9efc-4e88-a430-0e5e2a343bda" providerId="ADAL" clId="{C9EC1B23-F805-4017-B68F-13CAF5AA22E7}" dt="2021-07-05T05:30:47.538" v="51" actId="26606"/>
          <ac:picMkLst>
            <pc:docMk/>
            <pc:sldMk cId="0" sldId="296"/>
            <ac:picMk id="5" creationId="{00000000-0000-0000-0000-000000000000}"/>
          </ac:picMkLst>
        </pc:picChg>
      </pc:sldChg>
      <pc:sldChg chg="addSp delSp modSp add mod setBg">
        <pc:chgData name="Nguyen Tuan Cuong" userId="48d1567b-9efc-4e88-a430-0e5e2a343bda" providerId="ADAL" clId="{C9EC1B23-F805-4017-B68F-13CAF5AA22E7}" dt="2021-07-05T05:31:57.906" v="67" actId="26606"/>
        <pc:sldMkLst>
          <pc:docMk/>
          <pc:sldMk cId="0" sldId="297"/>
        </pc:sldMkLst>
        <pc:spChg chg="mod">
          <ac:chgData name="Nguyen Tuan Cuong" userId="48d1567b-9efc-4e88-a430-0e5e2a343bda" providerId="ADAL" clId="{C9EC1B23-F805-4017-B68F-13CAF5AA22E7}" dt="2021-07-05T05:31:57.906" v="67" actId="26606"/>
          <ac:spMkLst>
            <pc:docMk/>
            <pc:sldMk cId="0" sldId="297"/>
            <ac:spMk id="2" creationId="{00000000-0000-0000-0000-000000000000}"/>
          </ac:spMkLst>
        </pc:spChg>
        <pc:spChg chg="add del">
          <ac:chgData name="Nguyen Tuan Cuong" userId="48d1567b-9efc-4e88-a430-0e5e2a343bda" providerId="ADAL" clId="{C9EC1B23-F805-4017-B68F-13CAF5AA22E7}" dt="2021-07-05T05:31:28.329" v="55" actId="26606"/>
          <ac:spMkLst>
            <pc:docMk/>
            <pc:sldMk cId="0" sldId="297"/>
            <ac:spMk id="9" creationId="{C03AFF82-EB0B-4CB3-B6A7-65C429AD2D6D}"/>
          </ac:spMkLst>
        </pc:spChg>
        <pc:spChg chg="add del">
          <ac:chgData name="Nguyen Tuan Cuong" userId="48d1567b-9efc-4e88-a430-0e5e2a343bda" providerId="ADAL" clId="{C9EC1B23-F805-4017-B68F-13CAF5AA22E7}" dt="2021-07-05T05:31:29.675" v="58" actId="26606"/>
          <ac:spMkLst>
            <pc:docMk/>
            <pc:sldMk cId="0" sldId="297"/>
            <ac:spMk id="11" creationId="{F2842C2D-D8FA-4515-B874-A961BC69555A}"/>
          </ac:spMkLst>
        </pc:spChg>
        <pc:spChg chg="add del">
          <ac:chgData name="Nguyen Tuan Cuong" userId="48d1567b-9efc-4e88-a430-0e5e2a343bda" providerId="ADAL" clId="{C9EC1B23-F805-4017-B68F-13CAF5AA22E7}" dt="2021-07-05T05:31:30.715" v="61" actId="26606"/>
          <ac:spMkLst>
            <pc:docMk/>
            <pc:sldMk cId="0" sldId="297"/>
            <ac:spMk id="13" creationId="{418E7CCB-1C7B-4914-B1CF-B208ECC67584}"/>
          </ac:spMkLst>
        </pc:spChg>
        <pc:spChg chg="add del">
          <ac:chgData name="Nguyen Tuan Cuong" userId="48d1567b-9efc-4e88-a430-0e5e2a343bda" providerId="ADAL" clId="{C9EC1B23-F805-4017-B68F-13CAF5AA22E7}" dt="2021-07-05T05:31:42.729" v="64" actId="26606"/>
          <ac:spMkLst>
            <pc:docMk/>
            <pc:sldMk cId="0" sldId="297"/>
            <ac:spMk id="15" creationId="{404BCFC8-F6DA-404D-B4EA-CBEB98CA5AC2}"/>
          </ac:spMkLst>
        </pc:spChg>
        <pc:spChg chg="add del">
          <ac:chgData name="Nguyen Tuan Cuong" userId="48d1567b-9efc-4e88-a430-0e5e2a343bda" providerId="ADAL" clId="{C9EC1B23-F805-4017-B68F-13CAF5AA22E7}" dt="2021-07-05T05:31:57.906" v="67" actId="26606"/>
          <ac:spMkLst>
            <pc:docMk/>
            <pc:sldMk cId="0" sldId="297"/>
            <ac:spMk id="17" creationId="{3A6D9D0D-7EA5-4BFA-BD02-AC268C01F7E3}"/>
          </ac:spMkLst>
        </pc:spChg>
        <pc:picChg chg="add del">
          <ac:chgData name="Nguyen Tuan Cuong" userId="48d1567b-9efc-4e88-a430-0e5e2a343bda" providerId="ADAL" clId="{C9EC1B23-F805-4017-B68F-13CAF5AA22E7}" dt="2021-07-05T05:31:57.906" v="67" actId="26606"/>
          <ac:picMkLst>
            <pc:docMk/>
            <pc:sldMk cId="0" sldId="297"/>
            <ac:picMk id="5" creationId="{00000000-0000-0000-0000-000000000000}"/>
          </ac:picMkLst>
        </pc:picChg>
      </pc:sldChg>
      <pc:sldChg chg="addSp modSp add mod setBg">
        <pc:chgData name="Nguyen Tuan Cuong" userId="48d1567b-9efc-4e88-a430-0e5e2a343bda" providerId="ADAL" clId="{C9EC1B23-F805-4017-B68F-13CAF5AA22E7}" dt="2021-07-05T05:32:23.465" v="69" actId="26606"/>
        <pc:sldMkLst>
          <pc:docMk/>
          <pc:sldMk cId="0" sldId="298"/>
        </pc:sldMkLst>
        <pc:spChg chg="mod">
          <ac:chgData name="Nguyen Tuan Cuong" userId="48d1567b-9efc-4e88-a430-0e5e2a343bda" providerId="ADAL" clId="{C9EC1B23-F805-4017-B68F-13CAF5AA22E7}" dt="2021-07-05T05:32:23.465" v="69" actId="26606"/>
          <ac:spMkLst>
            <pc:docMk/>
            <pc:sldMk cId="0" sldId="298"/>
            <ac:spMk id="2" creationId="{00000000-0000-0000-0000-000000000000}"/>
          </ac:spMkLst>
        </pc:spChg>
        <pc:spChg chg="mod">
          <ac:chgData name="Nguyen Tuan Cuong" userId="48d1567b-9efc-4e88-a430-0e5e2a343bda" providerId="ADAL" clId="{C9EC1B23-F805-4017-B68F-13CAF5AA22E7}" dt="2021-07-05T05:32:23.465" v="69" actId="26606"/>
          <ac:spMkLst>
            <pc:docMk/>
            <pc:sldMk cId="0" sldId="298"/>
            <ac:spMk id="3" creationId="{00000000-0000-0000-0000-000000000000}"/>
          </ac:spMkLst>
        </pc:spChg>
        <pc:spChg chg="add">
          <ac:chgData name="Nguyen Tuan Cuong" userId="48d1567b-9efc-4e88-a430-0e5e2a343bda" providerId="ADAL" clId="{C9EC1B23-F805-4017-B68F-13CAF5AA22E7}" dt="2021-07-05T05:32:23.465" v="69" actId="26606"/>
          <ac:spMkLst>
            <pc:docMk/>
            <pc:sldMk cId="0" sldId="298"/>
            <ac:spMk id="8" creationId="{50E53EDA-3B94-4F6B-9E86-D3BB9EBB9616}"/>
          </ac:spMkLst>
        </pc:spChg>
        <pc:cxnChg chg="add">
          <ac:chgData name="Nguyen Tuan Cuong" userId="48d1567b-9efc-4e88-a430-0e5e2a343bda" providerId="ADAL" clId="{C9EC1B23-F805-4017-B68F-13CAF5AA22E7}" dt="2021-07-05T05:32:23.465" v="69" actId="26606"/>
          <ac:cxnSpMkLst>
            <pc:docMk/>
            <pc:sldMk cId="0" sldId="298"/>
            <ac:cxnSpMk id="10" creationId="{30EFD79F-7790-479B-B7DB-BD0D8C101DDD}"/>
          </ac:cxnSpMkLst>
        </pc:cxnChg>
      </pc:sldChg>
      <pc:sldChg chg="add">
        <pc:chgData name="Nguyen Tuan Cuong" userId="48d1567b-9efc-4e88-a430-0e5e2a343bda" providerId="ADAL" clId="{C9EC1B23-F805-4017-B68F-13CAF5AA22E7}" dt="2021-07-05T05:32:37.004" v="70"/>
        <pc:sldMkLst>
          <pc:docMk/>
          <pc:sldMk cId="0" sldId="299"/>
        </pc:sldMkLst>
      </pc:sldChg>
      <pc:sldChg chg="addSp modSp add mod setBg">
        <pc:chgData name="Nguyen Tuan Cuong" userId="48d1567b-9efc-4e88-a430-0e5e2a343bda" providerId="ADAL" clId="{C9EC1B23-F805-4017-B68F-13CAF5AA22E7}" dt="2021-07-05T05:32:50.410" v="72" actId="26606"/>
        <pc:sldMkLst>
          <pc:docMk/>
          <pc:sldMk cId="0" sldId="300"/>
        </pc:sldMkLst>
        <pc:spChg chg="mod">
          <ac:chgData name="Nguyen Tuan Cuong" userId="48d1567b-9efc-4e88-a430-0e5e2a343bda" providerId="ADAL" clId="{C9EC1B23-F805-4017-B68F-13CAF5AA22E7}" dt="2021-07-05T05:32:50.410" v="72" actId="26606"/>
          <ac:spMkLst>
            <pc:docMk/>
            <pc:sldMk cId="0" sldId="300"/>
            <ac:spMk id="2" creationId="{00000000-0000-0000-0000-000000000000}"/>
          </ac:spMkLst>
        </pc:spChg>
        <pc:spChg chg="mod">
          <ac:chgData name="Nguyen Tuan Cuong" userId="48d1567b-9efc-4e88-a430-0e5e2a343bda" providerId="ADAL" clId="{C9EC1B23-F805-4017-B68F-13CAF5AA22E7}" dt="2021-07-05T05:32:50.410" v="72" actId="26606"/>
          <ac:spMkLst>
            <pc:docMk/>
            <pc:sldMk cId="0" sldId="300"/>
            <ac:spMk id="3" creationId="{00000000-0000-0000-0000-000000000000}"/>
          </ac:spMkLst>
        </pc:spChg>
        <pc:spChg chg="add">
          <ac:chgData name="Nguyen Tuan Cuong" userId="48d1567b-9efc-4e88-a430-0e5e2a343bda" providerId="ADAL" clId="{C9EC1B23-F805-4017-B68F-13CAF5AA22E7}" dt="2021-07-05T05:32:50.410" v="72" actId="26606"/>
          <ac:spMkLst>
            <pc:docMk/>
            <pc:sldMk cId="0" sldId="300"/>
            <ac:spMk id="8" creationId="{50E53EDA-3B94-4F6B-9E86-D3BB9EBB9616}"/>
          </ac:spMkLst>
        </pc:spChg>
        <pc:cxnChg chg="add">
          <ac:chgData name="Nguyen Tuan Cuong" userId="48d1567b-9efc-4e88-a430-0e5e2a343bda" providerId="ADAL" clId="{C9EC1B23-F805-4017-B68F-13CAF5AA22E7}" dt="2021-07-05T05:32:50.410" v="72" actId="26606"/>
          <ac:cxnSpMkLst>
            <pc:docMk/>
            <pc:sldMk cId="0" sldId="300"/>
            <ac:cxnSpMk id="10" creationId="{30EFD79F-7790-479B-B7DB-BD0D8C101DDD}"/>
          </ac:cxnSpMkLst>
        </pc:cxnChg>
      </pc:sldChg>
      <pc:sldChg chg="modSp add mod">
        <pc:chgData name="Nguyen Tuan Cuong" userId="48d1567b-9efc-4e88-a430-0e5e2a343bda" providerId="ADAL" clId="{C9EC1B23-F805-4017-B68F-13CAF5AA22E7}" dt="2021-07-05T05:34:26.347" v="157" actId="255"/>
        <pc:sldMkLst>
          <pc:docMk/>
          <pc:sldMk cId="0" sldId="301"/>
        </pc:sldMkLst>
        <pc:spChg chg="mod">
          <ac:chgData name="Nguyen Tuan Cuong" userId="48d1567b-9efc-4e88-a430-0e5e2a343bda" providerId="ADAL" clId="{C9EC1B23-F805-4017-B68F-13CAF5AA22E7}" dt="2021-07-05T05:33:19.113" v="75" actId="20577"/>
          <ac:spMkLst>
            <pc:docMk/>
            <pc:sldMk cId="0" sldId="301"/>
            <ac:spMk id="2" creationId="{00000000-0000-0000-0000-000000000000}"/>
          </ac:spMkLst>
        </pc:spChg>
        <pc:spChg chg="mod">
          <ac:chgData name="Nguyen Tuan Cuong" userId="48d1567b-9efc-4e88-a430-0e5e2a343bda" providerId="ADAL" clId="{C9EC1B23-F805-4017-B68F-13CAF5AA22E7}" dt="2021-07-05T05:34:26.347" v="157" actId="255"/>
          <ac:spMkLst>
            <pc:docMk/>
            <pc:sldMk cId="0" sldId="301"/>
            <ac:spMk id="3" creationId="{00000000-0000-0000-0000-000000000000}"/>
          </ac:spMkLst>
        </pc:spChg>
        <pc:spChg chg="mod">
          <ac:chgData name="Nguyen Tuan Cuong" userId="48d1567b-9efc-4e88-a430-0e5e2a343bda" providerId="ADAL" clId="{C9EC1B23-F805-4017-B68F-13CAF5AA22E7}" dt="2021-07-05T05:34:10.222" v="156" actId="113"/>
          <ac:spMkLst>
            <pc:docMk/>
            <pc:sldMk cId="0" sldId="301"/>
            <ac:spMk id="9" creationId="{00000000-0000-0000-0000-000000000000}"/>
          </ac:spMkLst>
        </pc:spChg>
        <pc:spChg chg="mod">
          <ac:chgData name="Nguyen Tuan Cuong" userId="48d1567b-9efc-4e88-a430-0e5e2a343bda" providerId="ADAL" clId="{C9EC1B23-F805-4017-B68F-13CAF5AA22E7}" dt="2021-07-05T05:33:58.284" v="154" actId="1076"/>
          <ac:spMkLst>
            <pc:docMk/>
            <pc:sldMk cId="0" sldId="301"/>
            <ac:spMk id="10" creationId="{00000000-0000-0000-0000-000000000000}"/>
          </ac:spMkLst>
        </pc:spChg>
      </pc:sldChg>
      <pc:sldChg chg="addSp modSp add mod setBg">
        <pc:chgData name="Nguyen Tuan Cuong" userId="48d1567b-9efc-4e88-a430-0e5e2a343bda" providerId="ADAL" clId="{C9EC1B23-F805-4017-B68F-13CAF5AA22E7}" dt="2021-07-05T05:34:48.353" v="159" actId="26606"/>
        <pc:sldMkLst>
          <pc:docMk/>
          <pc:sldMk cId="0" sldId="302"/>
        </pc:sldMkLst>
        <pc:spChg chg="mod">
          <ac:chgData name="Nguyen Tuan Cuong" userId="48d1567b-9efc-4e88-a430-0e5e2a343bda" providerId="ADAL" clId="{C9EC1B23-F805-4017-B68F-13CAF5AA22E7}" dt="2021-07-05T05:34:48.353" v="159" actId="26606"/>
          <ac:spMkLst>
            <pc:docMk/>
            <pc:sldMk cId="0" sldId="302"/>
            <ac:spMk id="2" creationId="{00000000-0000-0000-0000-000000000000}"/>
          </ac:spMkLst>
        </pc:spChg>
        <pc:spChg chg="mod">
          <ac:chgData name="Nguyen Tuan Cuong" userId="48d1567b-9efc-4e88-a430-0e5e2a343bda" providerId="ADAL" clId="{C9EC1B23-F805-4017-B68F-13CAF5AA22E7}" dt="2021-07-05T05:34:48.353" v="159" actId="26606"/>
          <ac:spMkLst>
            <pc:docMk/>
            <pc:sldMk cId="0" sldId="302"/>
            <ac:spMk id="3" creationId="{00000000-0000-0000-0000-000000000000}"/>
          </ac:spMkLst>
        </pc:spChg>
        <pc:spChg chg="add">
          <ac:chgData name="Nguyen Tuan Cuong" userId="48d1567b-9efc-4e88-a430-0e5e2a343bda" providerId="ADAL" clId="{C9EC1B23-F805-4017-B68F-13CAF5AA22E7}" dt="2021-07-05T05:34:48.353" v="159" actId="26606"/>
          <ac:spMkLst>
            <pc:docMk/>
            <pc:sldMk cId="0" sldId="302"/>
            <ac:spMk id="8" creationId="{50E53EDA-3B94-4F6B-9E86-D3BB9EBB9616}"/>
          </ac:spMkLst>
        </pc:spChg>
        <pc:cxnChg chg="add">
          <ac:chgData name="Nguyen Tuan Cuong" userId="48d1567b-9efc-4e88-a430-0e5e2a343bda" providerId="ADAL" clId="{C9EC1B23-F805-4017-B68F-13CAF5AA22E7}" dt="2021-07-05T05:34:48.353" v="159" actId="26606"/>
          <ac:cxnSpMkLst>
            <pc:docMk/>
            <pc:sldMk cId="0" sldId="302"/>
            <ac:cxnSpMk id="10" creationId="{30EFD79F-7790-479B-B7DB-BD0D8C101DDD}"/>
          </ac:cxnSpMkLst>
        </pc:cxnChg>
      </pc:sldChg>
      <pc:sldChg chg="addSp modSp add mod setBg">
        <pc:chgData name="Nguyen Tuan Cuong" userId="48d1567b-9efc-4e88-a430-0e5e2a343bda" providerId="ADAL" clId="{C9EC1B23-F805-4017-B68F-13CAF5AA22E7}" dt="2021-07-05T05:35:18.666" v="161" actId="26606"/>
        <pc:sldMkLst>
          <pc:docMk/>
          <pc:sldMk cId="0" sldId="303"/>
        </pc:sldMkLst>
        <pc:spChg chg="mod">
          <ac:chgData name="Nguyen Tuan Cuong" userId="48d1567b-9efc-4e88-a430-0e5e2a343bda" providerId="ADAL" clId="{C9EC1B23-F805-4017-B68F-13CAF5AA22E7}" dt="2021-07-05T05:35:18.666" v="161" actId="26606"/>
          <ac:spMkLst>
            <pc:docMk/>
            <pc:sldMk cId="0" sldId="303"/>
            <ac:spMk id="5" creationId="{00000000-0000-0000-0000-000000000000}"/>
          </ac:spMkLst>
        </pc:spChg>
        <pc:spChg chg="mod">
          <ac:chgData name="Nguyen Tuan Cuong" userId="48d1567b-9efc-4e88-a430-0e5e2a343bda" providerId="ADAL" clId="{C9EC1B23-F805-4017-B68F-13CAF5AA22E7}" dt="2021-07-05T05:35:18.666" v="161" actId="26606"/>
          <ac:spMkLst>
            <pc:docMk/>
            <pc:sldMk cId="0" sldId="303"/>
            <ac:spMk id="7" creationId="{00000000-0000-0000-0000-000000000000}"/>
          </ac:spMkLst>
        </pc:spChg>
        <pc:spChg chg="add">
          <ac:chgData name="Nguyen Tuan Cuong" userId="48d1567b-9efc-4e88-a430-0e5e2a343bda" providerId="ADAL" clId="{C9EC1B23-F805-4017-B68F-13CAF5AA22E7}" dt="2021-07-05T05:35:18.666" v="161" actId="26606"/>
          <ac:spMkLst>
            <pc:docMk/>
            <pc:sldMk cId="0" sldId="303"/>
            <ac:spMk id="12" creationId="{50E53EDA-3B94-4F6B-9E86-D3BB9EBB9616}"/>
          </ac:spMkLst>
        </pc:spChg>
        <pc:cxnChg chg="add">
          <ac:chgData name="Nguyen Tuan Cuong" userId="48d1567b-9efc-4e88-a430-0e5e2a343bda" providerId="ADAL" clId="{C9EC1B23-F805-4017-B68F-13CAF5AA22E7}" dt="2021-07-05T05:35:18.666" v="161" actId="26606"/>
          <ac:cxnSpMkLst>
            <pc:docMk/>
            <pc:sldMk cId="0" sldId="303"/>
            <ac:cxnSpMk id="14" creationId="{30EFD79F-7790-479B-B7DB-BD0D8C101DDD}"/>
          </ac:cxnSpMkLst>
        </pc:cxnChg>
      </pc:sldChg>
      <pc:sldChg chg="modSp add mod ord">
        <pc:chgData name="Nguyen Tuan Cuong" userId="48d1567b-9efc-4e88-a430-0e5e2a343bda" providerId="ADAL" clId="{C9EC1B23-F805-4017-B68F-13CAF5AA22E7}" dt="2021-07-05T15:13:39.279" v="371" actId="1076"/>
        <pc:sldMkLst>
          <pc:docMk/>
          <pc:sldMk cId="4192530314" sldId="304"/>
        </pc:sldMkLst>
        <pc:spChg chg="mod">
          <ac:chgData name="Nguyen Tuan Cuong" userId="48d1567b-9efc-4e88-a430-0e5e2a343bda" providerId="ADAL" clId="{C9EC1B23-F805-4017-B68F-13CAF5AA22E7}" dt="2021-07-05T15:13:32.644" v="370" actId="1076"/>
          <ac:spMkLst>
            <pc:docMk/>
            <pc:sldMk cId="4192530314" sldId="304"/>
            <ac:spMk id="2" creationId="{1B5C0CE9-3562-4E73-B933-25CF7C390521}"/>
          </ac:spMkLst>
        </pc:spChg>
        <pc:spChg chg="mod">
          <ac:chgData name="Nguyen Tuan Cuong" userId="48d1567b-9efc-4e88-a430-0e5e2a343bda" providerId="ADAL" clId="{C9EC1B23-F805-4017-B68F-13CAF5AA22E7}" dt="2021-07-05T15:13:39.279" v="371" actId="1076"/>
          <ac:spMkLst>
            <pc:docMk/>
            <pc:sldMk cId="4192530314" sldId="304"/>
            <ac:spMk id="4" creationId="{A745BF06-C3DE-4F42-A0E6-EF82E2658E41}"/>
          </ac:spMkLst>
        </pc:spChg>
      </pc:sldChg>
      <pc:sldChg chg="modSp add mod">
        <pc:chgData name="Nguyen Tuan Cuong" userId="48d1567b-9efc-4e88-a430-0e5e2a343bda" providerId="ADAL" clId="{C9EC1B23-F805-4017-B68F-13CAF5AA22E7}" dt="2021-07-05T15:14:02.551" v="373" actId="1076"/>
        <pc:sldMkLst>
          <pc:docMk/>
          <pc:sldMk cId="1599239463" sldId="305"/>
        </pc:sldMkLst>
        <pc:spChg chg="mod">
          <ac:chgData name="Nguyen Tuan Cuong" userId="48d1567b-9efc-4e88-a430-0e5e2a343bda" providerId="ADAL" clId="{C9EC1B23-F805-4017-B68F-13CAF5AA22E7}" dt="2021-07-05T15:14:02.551" v="373" actId="1076"/>
          <ac:spMkLst>
            <pc:docMk/>
            <pc:sldMk cId="1599239463" sldId="305"/>
            <ac:spMk id="2" creationId="{1B5C0CE9-3562-4E73-B933-25CF7C390521}"/>
          </ac:spMkLst>
        </pc:spChg>
        <pc:spChg chg="mod">
          <ac:chgData name="Nguyen Tuan Cuong" userId="48d1567b-9efc-4e88-a430-0e5e2a343bda" providerId="ADAL" clId="{C9EC1B23-F805-4017-B68F-13CAF5AA22E7}" dt="2021-07-05T05:28:18.663" v="33" actId="207"/>
          <ac:spMkLst>
            <pc:docMk/>
            <pc:sldMk cId="1599239463" sldId="305"/>
            <ac:spMk id="4" creationId="{A745BF06-C3DE-4F42-A0E6-EF82E2658E41}"/>
          </ac:spMkLst>
        </pc:spChg>
      </pc:sldChg>
      <pc:sldChg chg="modSp add mod">
        <pc:chgData name="Nguyen Tuan Cuong" userId="48d1567b-9efc-4e88-a430-0e5e2a343bda" providerId="ADAL" clId="{C9EC1B23-F805-4017-B68F-13CAF5AA22E7}" dt="2021-07-05T15:14:43.858" v="377" actId="14100"/>
        <pc:sldMkLst>
          <pc:docMk/>
          <pc:sldMk cId="2245720805" sldId="306"/>
        </pc:sldMkLst>
        <pc:spChg chg="mod">
          <ac:chgData name="Nguyen Tuan Cuong" userId="48d1567b-9efc-4e88-a430-0e5e2a343bda" providerId="ADAL" clId="{C9EC1B23-F805-4017-B68F-13CAF5AA22E7}" dt="2021-07-05T15:14:43.858" v="377" actId="14100"/>
          <ac:spMkLst>
            <pc:docMk/>
            <pc:sldMk cId="2245720805" sldId="306"/>
            <ac:spMk id="2" creationId="{1B5C0CE9-3562-4E73-B933-25CF7C390521}"/>
          </ac:spMkLst>
        </pc:spChg>
        <pc:spChg chg="mod">
          <ac:chgData name="Nguyen Tuan Cuong" userId="48d1567b-9efc-4e88-a430-0e5e2a343bda" providerId="ADAL" clId="{C9EC1B23-F805-4017-B68F-13CAF5AA22E7}" dt="2021-07-05T05:27:10.347" v="27" actId="207"/>
          <ac:spMkLst>
            <pc:docMk/>
            <pc:sldMk cId="2245720805" sldId="306"/>
            <ac:spMk id="4" creationId="{A745BF06-C3DE-4F42-A0E6-EF82E2658E41}"/>
          </ac:spMkLst>
        </pc:spChg>
      </pc:sldChg>
      <pc:sldChg chg="modSp add mod">
        <pc:chgData name="Nguyen Tuan Cuong" userId="48d1567b-9efc-4e88-a430-0e5e2a343bda" providerId="ADAL" clId="{C9EC1B23-F805-4017-B68F-13CAF5AA22E7}" dt="2021-07-05T15:14:55.305" v="379" actId="1076"/>
        <pc:sldMkLst>
          <pc:docMk/>
          <pc:sldMk cId="3975967707" sldId="307"/>
        </pc:sldMkLst>
        <pc:spChg chg="mod">
          <ac:chgData name="Nguyen Tuan Cuong" userId="48d1567b-9efc-4e88-a430-0e5e2a343bda" providerId="ADAL" clId="{C9EC1B23-F805-4017-B68F-13CAF5AA22E7}" dt="2021-07-05T15:14:55.305" v="379" actId="1076"/>
          <ac:spMkLst>
            <pc:docMk/>
            <pc:sldMk cId="3975967707" sldId="307"/>
            <ac:spMk id="2" creationId="{1B5C0CE9-3562-4E73-B933-25CF7C390521}"/>
          </ac:spMkLst>
        </pc:spChg>
        <pc:spChg chg="mod">
          <ac:chgData name="Nguyen Tuan Cuong" userId="48d1567b-9efc-4e88-a430-0e5e2a343bda" providerId="ADAL" clId="{C9EC1B23-F805-4017-B68F-13CAF5AA22E7}" dt="2021-07-05T05:28:27.890" v="35" actId="27636"/>
          <ac:spMkLst>
            <pc:docMk/>
            <pc:sldMk cId="3975967707" sldId="307"/>
            <ac:spMk id="4" creationId="{A745BF06-C3DE-4F42-A0E6-EF82E2658E41}"/>
          </ac:spMkLst>
        </pc:spChg>
      </pc:sldChg>
      <pc:sldChg chg="modSp add mod">
        <pc:chgData name="Nguyen Tuan Cuong" userId="48d1567b-9efc-4e88-a430-0e5e2a343bda" providerId="ADAL" clId="{C9EC1B23-F805-4017-B68F-13CAF5AA22E7}" dt="2021-07-05T15:15:09.026" v="381" actId="1076"/>
        <pc:sldMkLst>
          <pc:docMk/>
          <pc:sldMk cId="1920570194" sldId="308"/>
        </pc:sldMkLst>
        <pc:spChg chg="mod">
          <ac:chgData name="Nguyen Tuan Cuong" userId="48d1567b-9efc-4e88-a430-0e5e2a343bda" providerId="ADAL" clId="{C9EC1B23-F805-4017-B68F-13CAF5AA22E7}" dt="2021-07-05T15:15:09.026" v="381" actId="1076"/>
          <ac:spMkLst>
            <pc:docMk/>
            <pc:sldMk cId="1920570194" sldId="308"/>
            <ac:spMk id="2" creationId="{1B5C0CE9-3562-4E73-B933-25CF7C390521}"/>
          </ac:spMkLst>
        </pc:spChg>
        <pc:spChg chg="mod">
          <ac:chgData name="Nguyen Tuan Cuong" userId="48d1567b-9efc-4e88-a430-0e5e2a343bda" providerId="ADAL" clId="{C9EC1B23-F805-4017-B68F-13CAF5AA22E7}" dt="2021-07-05T05:29:12.907" v="39" actId="207"/>
          <ac:spMkLst>
            <pc:docMk/>
            <pc:sldMk cId="1920570194" sldId="308"/>
            <ac:spMk id="4" creationId="{A745BF06-C3DE-4F42-A0E6-EF82E2658E41}"/>
          </ac:spMkLst>
        </pc:spChg>
      </pc:sldChg>
      <pc:sldChg chg="modSp add mod">
        <pc:chgData name="Nguyen Tuan Cuong" userId="48d1567b-9efc-4e88-a430-0e5e2a343bda" providerId="ADAL" clId="{C9EC1B23-F805-4017-B68F-13CAF5AA22E7}" dt="2021-07-05T15:15:32.290" v="384" actId="255"/>
        <pc:sldMkLst>
          <pc:docMk/>
          <pc:sldMk cId="325780557" sldId="309"/>
        </pc:sldMkLst>
        <pc:spChg chg="mod">
          <ac:chgData name="Nguyen Tuan Cuong" userId="48d1567b-9efc-4e88-a430-0e5e2a343bda" providerId="ADAL" clId="{C9EC1B23-F805-4017-B68F-13CAF5AA22E7}" dt="2021-07-05T15:15:24.642" v="383" actId="1076"/>
          <ac:spMkLst>
            <pc:docMk/>
            <pc:sldMk cId="325780557" sldId="309"/>
            <ac:spMk id="2" creationId="{1B5C0CE9-3562-4E73-B933-25CF7C390521}"/>
          </ac:spMkLst>
        </pc:spChg>
        <pc:spChg chg="mod">
          <ac:chgData name="Nguyen Tuan Cuong" userId="48d1567b-9efc-4e88-a430-0e5e2a343bda" providerId="ADAL" clId="{C9EC1B23-F805-4017-B68F-13CAF5AA22E7}" dt="2021-07-05T15:15:32.290" v="384" actId="255"/>
          <ac:spMkLst>
            <pc:docMk/>
            <pc:sldMk cId="325780557" sldId="309"/>
            <ac:spMk id="4" creationId="{A745BF06-C3DE-4F42-A0E6-EF82E2658E41}"/>
          </ac:spMkLst>
        </pc:spChg>
      </pc:sldChg>
      <pc:sldChg chg="addSp delSp modSp add mod setBg setClrOvrMap">
        <pc:chgData name="Nguyen Tuan Cuong" userId="48d1567b-9efc-4e88-a430-0e5e2a343bda" providerId="ADAL" clId="{C9EC1B23-F805-4017-B68F-13CAF5AA22E7}" dt="2021-07-05T05:30:08.201" v="45" actId="20577"/>
        <pc:sldMkLst>
          <pc:docMk/>
          <pc:sldMk cId="0" sldId="310"/>
        </pc:sldMkLst>
        <pc:spChg chg="mod">
          <ac:chgData name="Nguyen Tuan Cuong" userId="48d1567b-9efc-4e88-a430-0e5e2a343bda" providerId="ADAL" clId="{C9EC1B23-F805-4017-B68F-13CAF5AA22E7}" dt="2021-07-05T05:30:03.819" v="44" actId="26606"/>
          <ac:spMkLst>
            <pc:docMk/>
            <pc:sldMk cId="0" sldId="310"/>
            <ac:spMk id="2" creationId="{00000000-0000-0000-0000-000000000000}"/>
          </ac:spMkLst>
        </pc:spChg>
        <pc:spChg chg="del">
          <ac:chgData name="Nguyen Tuan Cuong" userId="48d1567b-9efc-4e88-a430-0e5e2a343bda" providerId="ADAL" clId="{C9EC1B23-F805-4017-B68F-13CAF5AA22E7}" dt="2021-07-05T05:30:03.819" v="44" actId="26606"/>
          <ac:spMkLst>
            <pc:docMk/>
            <pc:sldMk cId="0" sldId="310"/>
            <ac:spMk id="3" creationId="{00000000-0000-0000-0000-000000000000}"/>
          </ac:spMkLst>
        </pc:spChg>
        <pc:spChg chg="add">
          <ac:chgData name="Nguyen Tuan Cuong" userId="48d1567b-9efc-4e88-a430-0e5e2a343bda" providerId="ADAL" clId="{C9EC1B23-F805-4017-B68F-13CAF5AA22E7}" dt="2021-07-05T05:30:03.819" v="44" actId="26606"/>
          <ac:spMkLst>
            <pc:docMk/>
            <pc:sldMk cId="0" sldId="310"/>
            <ac:spMk id="9" creationId="{4117F0C1-BCBB-40C7-99D6-F703E7A4B5F3}"/>
          </ac:spMkLst>
        </pc:spChg>
        <pc:spChg chg="add">
          <ac:chgData name="Nguyen Tuan Cuong" userId="48d1567b-9efc-4e88-a430-0e5e2a343bda" providerId="ADAL" clId="{C9EC1B23-F805-4017-B68F-13CAF5AA22E7}" dt="2021-07-05T05:30:03.819" v="44" actId="26606"/>
          <ac:spMkLst>
            <pc:docMk/>
            <pc:sldMk cId="0" sldId="310"/>
            <ac:spMk id="11" creationId="{D1A5D8BC-B41A-4E96-91C4-D60F5162257E}"/>
          </ac:spMkLst>
        </pc:spChg>
        <pc:spChg chg="add">
          <ac:chgData name="Nguyen Tuan Cuong" userId="48d1567b-9efc-4e88-a430-0e5e2a343bda" providerId="ADAL" clId="{C9EC1B23-F805-4017-B68F-13CAF5AA22E7}" dt="2021-07-05T05:30:03.819" v="44" actId="26606"/>
          <ac:spMkLst>
            <pc:docMk/>
            <pc:sldMk cId="0" sldId="310"/>
            <ac:spMk id="15" creationId="{51287385-D3EA-47A8-A127-6061791ADBB6}"/>
          </ac:spMkLst>
        </pc:spChg>
        <pc:graphicFrameChg chg="add mod">
          <ac:chgData name="Nguyen Tuan Cuong" userId="48d1567b-9efc-4e88-a430-0e5e2a343bda" providerId="ADAL" clId="{C9EC1B23-F805-4017-B68F-13CAF5AA22E7}" dt="2021-07-05T05:30:08.201" v="45" actId="20577"/>
          <ac:graphicFrameMkLst>
            <pc:docMk/>
            <pc:sldMk cId="0" sldId="310"/>
            <ac:graphicFrameMk id="5" creationId="{E206D93A-219B-465A-B018-8471E29E3444}"/>
          </ac:graphicFrameMkLst>
        </pc:graphicFrameChg>
        <pc:picChg chg="add">
          <ac:chgData name="Nguyen Tuan Cuong" userId="48d1567b-9efc-4e88-a430-0e5e2a343bda" providerId="ADAL" clId="{C9EC1B23-F805-4017-B68F-13CAF5AA22E7}" dt="2021-07-05T05:30:03.819" v="44" actId="26606"/>
          <ac:picMkLst>
            <pc:docMk/>
            <pc:sldMk cId="0" sldId="310"/>
            <ac:picMk id="13" creationId="{0D321D5F-FA18-4271-9EAA-0BEA14116BB5}"/>
          </ac:picMkLst>
        </pc:picChg>
      </pc:sldChg>
      <pc:sldChg chg="modSp add mod">
        <pc:chgData name="Nguyen Tuan Cuong" userId="48d1567b-9efc-4e88-a430-0e5e2a343bda" providerId="ADAL" clId="{C9EC1B23-F805-4017-B68F-13CAF5AA22E7}" dt="2021-07-05T05:37:08.131" v="170" actId="207"/>
        <pc:sldMkLst>
          <pc:docMk/>
          <pc:sldMk cId="0" sldId="311"/>
        </pc:sldMkLst>
        <pc:spChg chg="mod">
          <ac:chgData name="Nguyen Tuan Cuong" userId="48d1567b-9efc-4e88-a430-0e5e2a343bda" providerId="ADAL" clId="{C9EC1B23-F805-4017-B68F-13CAF5AA22E7}" dt="2021-07-05T05:37:08.131" v="170" actId="207"/>
          <ac:spMkLst>
            <pc:docMk/>
            <pc:sldMk cId="0" sldId="311"/>
            <ac:spMk id="18" creationId="{00000000-0000-0000-0000-000000000000}"/>
          </ac:spMkLst>
        </pc:spChg>
      </pc:sldChg>
      <pc:sldChg chg="add">
        <pc:chgData name="Nguyen Tuan Cuong" userId="48d1567b-9efc-4e88-a430-0e5e2a343bda" providerId="ADAL" clId="{C9EC1B23-F805-4017-B68F-13CAF5AA22E7}" dt="2021-07-05T05:37:22.985" v="171"/>
        <pc:sldMkLst>
          <pc:docMk/>
          <pc:sldMk cId="0" sldId="312"/>
        </pc:sldMkLst>
      </pc:sldChg>
      <pc:sldChg chg="modSp add mod setBg">
        <pc:chgData name="Nguyen Tuan Cuong" userId="48d1567b-9efc-4e88-a430-0e5e2a343bda" providerId="ADAL" clId="{C9EC1B23-F805-4017-B68F-13CAF5AA22E7}" dt="2021-07-05T15:16:12.200" v="386" actId="2711"/>
        <pc:sldMkLst>
          <pc:docMk/>
          <pc:sldMk cId="0" sldId="313"/>
        </pc:sldMkLst>
        <pc:spChg chg="mod">
          <ac:chgData name="Nguyen Tuan Cuong" userId="48d1567b-9efc-4e88-a430-0e5e2a343bda" providerId="ADAL" clId="{C9EC1B23-F805-4017-B68F-13CAF5AA22E7}" dt="2021-07-05T15:16:05.741" v="385" actId="2711"/>
          <ac:spMkLst>
            <pc:docMk/>
            <pc:sldMk cId="0" sldId="313"/>
            <ac:spMk id="9" creationId="{00000000-0000-0000-0000-000000000000}"/>
          </ac:spMkLst>
        </pc:spChg>
        <pc:spChg chg="mod ord">
          <ac:chgData name="Nguyen Tuan Cuong" userId="48d1567b-9efc-4e88-a430-0e5e2a343bda" providerId="ADAL" clId="{C9EC1B23-F805-4017-B68F-13CAF5AA22E7}" dt="2021-07-05T15:16:12.200" v="386" actId="2711"/>
          <ac:spMkLst>
            <pc:docMk/>
            <pc:sldMk cId="0" sldId="313"/>
            <ac:spMk id="10" creationId="{00000000-0000-0000-0000-000000000000}"/>
          </ac:spMkLst>
        </pc:spChg>
        <pc:picChg chg="mod">
          <ac:chgData name="Nguyen Tuan Cuong" userId="48d1567b-9efc-4e88-a430-0e5e2a343bda" providerId="ADAL" clId="{C9EC1B23-F805-4017-B68F-13CAF5AA22E7}" dt="2021-07-05T05:38:08.254" v="181" actId="26606"/>
          <ac:picMkLst>
            <pc:docMk/>
            <pc:sldMk cId="0" sldId="313"/>
            <ac:picMk id="14" creationId="{00000000-0000-0000-0000-000000000000}"/>
          </ac:picMkLst>
        </pc:picChg>
      </pc:sldChg>
      <pc:sldChg chg="modSp add mod setBg">
        <pc:chgData name="Nguyen Tuan Cuong" userId="48d1567b-9efc-4e88-a430-0e5e2a343bda" providerId="ADAL" clId="{C9EC1B23-F805-4017-B68F-13CAF5AA22E7}" dt="2021-07-05T15:16:35.103" v="390" actId="1076"/>
        <pc:sldMkLst>
          <pc:docMk/>
          <pc:sldMk cId="0" sldId="314"/>
        </pc:sldMkLst>
        <pc:spChg chg="mod">
          <ac:chgData name="Nguyen Tuan Cuong" userId="48d1567b-9efc-4e88-a430-0e5e2a343bda" providerId="ADAL" clId="{C9EC1B23-F805-4017-B68F-13CAF5AA22E7}" dt="2021-07-05T15:16:28.701" v="389" actId="1076"/>
          <ac:spMkLst>
            <pc:docMk/>
            <pc:sldMk cId="0" sldId="314"/>
            <ac:spMk id="5" creationId="{00000000-0000-0000-0000-000000000000}"/>
          </ac:spMkLst>
        </pc:spChg>
        <pc:picChg chg="mod ord">
          <ac:chgData name="Nguyen Tuan Cuong" userId="48d1567b-9efc-4e88-a430-0e5e2a343bda" providerId="ADAL" clId="{C9EC1B23-F805-4017-B68F-13CAF5AA22E7}" dt="2021-07-05T15:16:35.103" v="390" actId="1076"/>
          <ac:picMkLst>
            <pc:docMk/>
            <pc:sldMk cId="0" sldId="314"/>
            <ac:picMk id="4" creationId="{00000000-0000-0000-0000-000000000000}"/>
          </ac:picMkLst>
        </pc:picChg>
      </pc:sldChg>
      <pc:sldChg chg="addSp delSp modSp add mod setBg">
        <pc:chgData name="Nguyen Tuan Cuong" userId="48d1567b-9efc-4e88-a430-0e5e2a343bda" providerId="ADAL" clId="{C9EC1B23-F805-4017-B68F-13CAF5AA22E7}" dt="2021-07-05T15:16:56.895" v="394" actId="1076"/>
        <pc:sldMkLst>
          <pc:docMk/>
          <pc:sldMk cId="0" sldId="315"/>
        </pc:sldMkLst>
        <pc:spChg chg="mod">
          <ac:chgData name="Nguyen Tuan Cuong" userId="48d1567b-9efc-4e88-a430-0e5e2a343bda" providerId="ADAL" clId="{C9EC1B23-F805-4017-B68F-13CAF5AA22E7}" dt="2021-07-05T15:16:56.895" v="394" actId="1076"/>
          <ac:spMkLst>
            <pc:docMk/>
            <pc:sldMk cId="0" sldId="315"/>
            <ac:spMk id="4" creationId="{00000000-0000-0000-0000-000000000000}"/>
          </ac:spMkLst>
        </pc:spChg>
        <pc:picChg chg="mod">
          <ac:chgData name="Nguyen Tuan Cuong" userId="48d1567b-9efc-4e88-a430-0e5e2a343bda" providerId="ADAL" clId="{C9EC1B23-F805-4017-B68F-13CAF5AA22E7}" dt="2021-07-05T05:39:11.739" v="190" actId="26606"/>
          <ac:picMkLst>
            <pc:docMk/>
            <pc:sldMk cId="0" sldId="315"/>
            <ac:picMk id="5" creationId="{00000000-0000-0000-0000-000000000000}"/>
          </ac:picMkLst>
        </pc:picChg>
        <pc:picChg chg="add del">
          <ac:chgData name="Nguyen Tuan Cuong" userId="48d1567b-9efc-4e88-a430-0e5e2a343bda" providerId="ADAL" clId="{C9EC1B23-F805-4017-B68F-13CAF5AA22E7}" dt="2021-07-05T05:39:11.692" v="189" actId="26606"/>
          <ac:picMkLst>
            <pc:docMk/>
            <pc:sldMk cId="0" sldId="315"/>
            <ac:picMk id="10" creationId="{6AF6706C-CF07-43A1-BCC4-CBA5D33820DA}"/>
          </ac:picMkLst>
        </pc:picChg>
        <pc:picChg chg="add">
          <ac:chgData name="Nguyen Tuan Cuong" userId="48d1567b-9efc-4e88-a430-0e5e2a343bda" providerId="ADAL" clId="{C9EC1B23-F805-4017-B68F-13CAF5AA22E7}" dt="2021-07-05T05:39:11.739" v="190" actId="26606"/>
          <ac:picMkLst>
            <pc:docMk/>
            <pc:sldMk cId="0" sldId="315"/>
            <ac:picMk id="12" creationId="{6AF6706C-CF07-43A1-BCC4-CBA5D33820DA}"/>
          </ac:picMkLst>
        </pc:picChg>
      </pc:sldChg>
      <pc:sldChg chg="addSp delSp modSp add mod setBg">
        <pc:chgData name="Nguyen Tuan Cuong" userId="48d1567b-9efc-4e88-a430-0e5e2a343bda" providerId="ADAL" clId="{C9EC1B23-F805-4017-B68F-13CAF5AA22E7}" dt="2021-07-05T05:43:03.472" v="222" actId="255"/>
        <pc:sldMkLst>
          <pc:docMk/>
          <pc:sldMk cId="0" sldId="316"/>
        </pc:sldMkLst>
        <pc:spChg chg="mod">
          <ac:chgData name="Nguyen Tuan Cuong" userId="48d1567b-9efc-4e88-a430-0e5e2a343bda" providerId="ADAL" clId="{C9EC1B23-F805-4017-B68F-13CAF5AA22E7}" dt="2021-07-05T05:43:03.472" v="222" actId="255"/>
          <ac:spMkLst>
            <pc:docMk/>
            <pc:sldMk cId="0" sldId="316"/>
            <ac:spMk id="2" creationId="{00000000-0000-0000-0000-000000000000}"/>
          </ac:spMkLst>
        </pc:spChg>
        <pc:spChg chg="add del mod">
          <ac:chgData name="Nguyen Tuan Cuong" userId="48d1567b-9efc-4e88-a430-0e5e2a343bda" providerId="ADAL" clId="{C9EC1B23-F805-4017-B68F-13CAF5AA22E7}" dt="2021-07-05T05:42:55.131" v="221" actId="26606"/>
          <ac:spMkLst>
            <pc:docMk/>
            <pc:sldMk cId="0" sldId="316"/>
            <ac:spMk id="8" creationId="{4B110EEE-8E8E-475C-8BEA-15DB78B739DE}"/>
          </ac:spMkLst>
        </pc:spChg>
        <pc:picChg chg="add del mod replId">
          <ac:chgData name="Nguyen Tuan Cuong" userId="48d1567b-9efc-4e88-a430-0e5e2a343bda" providerId="ADAL" clId="{C9EC1B23-F805-4017-B68F-13CAF5AA22E7}" dt="2021-07-05T05:42:55.131" v="221" actId="26606"/>
          <ac:picMkLst>
            <pc:docMk/>
            <pc:sldMk cId="0" sldId="316"/>
            <ac:picMk id="4" creationId="{00000000-0000-0000-0000-000000000000}"/>
          </ac:picMkLst>
        </pc:picChg>
      </pc:sldChg>
      <pc:sldChg chg="modSp add mod">
        <pc:chgData name="Nguyen Tuan Cuong" userId="48d1567b-9efc-4e88-a430-0e5e2a343bda" providerId="ADAL" clId="{C9EC1B23-F805-4017-B68F-13CAF5AA22E7}" dt="2021-07-05T15:17:18.064" v="397" actId="1076"/>
        <pc:sldMkLst>
          <pc:docMk/>
          <pc:sldMk cId="3956573983" sldId="317"/>
        </pc:sldMkLst>
        <pc:spChg chg="mod">
          <ac:chgData name="Nguyen Tuan Cuong" userId="48d1567b-9efc-4e88-a430-0e5e2a343bda" providerId="ADAL" clId="{C9EC1B23-F805-4017-B68F-13CAF5AA22E7}" dt="2021-07-05T15:17:18.064" v="397" actId="1076"/>
          <ac:spMkLst>
            <pc:docMk/>
            <pc:sldMk cId="3956573983" sldId="317"/>
            <ac:spMk id="2" creationId="{1B5C0CE9-3562-4E73-B933-25CF7C390521}"/>
          </ac:spMkLst>
        </pc:spChg>
        <pc:spChg chg="mod">
          <ac:chgData name="Nguyen Tuan Cuong" userId="48d1567b-9efc-4e88-a430-0e5e2a343bda" providerId="ADAL" clId="{C9EC1B23-F805-4017-B68F-13CAF5AA22E7}" dt="2021-07-05T15:17:14.200" v="396" actId="1076"/>
          <ac:spMkLst>
            <pc:docMk/>
            <pc:sldMk cId="3956573983" sldId="317"/>
            <ac:spMk id="4" creationId="{A745BF06-C3DE-4F42-A0E6-EF82E2658E41}"/>
          </ac:spMkLst>
        </pc:spChg>
      </pc:sldChg>
      <pc:sldChg chg="modSp add mod">
        <pc:chgData name="Nguyen Tuan Cuong" userId="48d1567b-9efc-4e88-a430-0e5e2a343bda" providerId="ADAL" clId="{C9EC1B23-F805-4017-B68F-13CAF5AA22E7}" dt="2021-07-05T15:17:37.607" v="400" actId="1076"/>
        <pc:sldMkLst>
          <pc:docMk/>
          <pc:sldMk cId="3137003269" sldId="318"/>
        </pc:sldMkLst>
        <pc:spChg chg="mod">
          <ac:chgData name="Nguyen Tuan Cuong" userId="48d1567b-9efc-4e88-a430-0e5e2a343bda" providerId="ADAL" clId="{C9EC1B23-F805-4017-B68F-13CAF5AA22E7}" dt="2021-07-05T15:17:37.607" v="400" actId="1076"/>
          <ac:spMkLst>
            <pc:docMk/>
            <pc:sldMk cId="3137003269" sldId="318"/>
            <ac:spMk id="2" creationId="{1B5C0CE9-3562-4E73-B933-25CF7C390521}"/>
          </ac:spMkLst>
        </pc:spChg>
        <pc:spChg chg="mod">
          <ac:chgData name="Nguyen Tuan Cuong" userId="48d1567b-9efc-4e88-a430-0e5e2a343bda" providerId="ADAL" clId="{C9EC1B23-F805-4017-B68F-13CAF5AA22E7}" dt="2021-07-05T15:17:30.343" v="399" actId="1076"/>
          <ac:spMkLst>
            <pc:docMk/>
            <pc:sldMk cId="3137003269" sldId="318"/>
            <ac:spMk id="4" creationId="{A745BF06-C3DE-4F42-A0E6-EF82E2658E41}"/>
          </ac:spMkLst>
        </pc:spChg>
      </pc:sldChg>
      <pc:sldChg chg="modSp add mod">
        <pc:chgData name="Nguyen Tuan Cuong" userId="48d1567b-9efc-4e88-a430-0e5e2a343bda" providerId="ADAL" clId="{C9EC1B23-F805-4017-B68F-13CAF5AA22E7}" dt="2021-07-05T15:17:59.793" v="404" actId="1076"/>
        <pc:sldMkLst>
          <pc:docMk/>
          <pc:sldMk cId="3299154980" sldId="319"/>
        </pc:sldMkLst>
        <pc:spChg chg="mod">
          <ac:chgData name="Nguyen Tuan Cuong" userId="48d1567b-9efc-4e88-a430-0e5e2a343bda" providerId="ADAL" clId="{C9EC1B23-F805-4017-B68F-13CAF5AA22E7}" dt="2021-07-05T15:17:59.793" v="404" actId="1076"/>
          <ac:spMkLst>
            <pc:docMk/>
            <pc:sldMk cId="3299154980" sldId="319"/>
            <ac:spMk id="2" creationId="{1B5C0CE9-3562-4E73-B933-25CF7C390521}"/>
          </ac:spMkLst>
        </pc:spChg>
        <pc:spChg chg="mod">
          <ac:chgData name="Nguyen Tuan Cuong" userId="48d1567b-9efc-4e88-a430-0e5e2a343bda" providerId="ADAL" clId="{C9EC1B23-F805-4017-B68F-13CAF5AA22E7}" dt="2021-07-05T15:17:56.338" v="403" actId="1076"/>
          <ac:spMkLst>
            <pc:docMk/>
            <pc:sldMk cId="3299154980" sldId="319"/>
            <ac:spMk id="4" creationId="{A745BF06-C3DE-4F42-A0E6-EF82E2658E41}"/>
          </ac:spMkLst>
        </pc:spChg>
      </pc:sldChg>
      <pc:sldChg chg="modSp add mod">
        <pc:chgData name="Nguyen Tuan Cuong" userId="48d1567b-9efc-4e88-a430-0e5e2a343bda" providerId="ADAL" clId="{C9EC1B23-F805-4017-B68F-13CAF5AA22E7}" dt="2021-07-05T15:18:26.289" v="409" actId="1076"/>
        <pc:sldMkLst>
          <pc:docMk/>
          <pc:sldMk cId="2480895805" sldId="320"/>
        </pc:sldMkLst>
        <pc:spChg chg="mod">
          <ac:chgData name="Nguyen Tuan Cuong" userId="48d1567b-9efc-4e88-a430-0e5e2a343bda" providerId="ADAL" clId="{C9EC1B23-F805-4017-B68F-13CAF5AA22E7}" dt="2021-07-05T15:18:26.289" v="409" actId="1076"/>
          <ac:spMkLst>
            <pc:docMk/>
            <pc:sldMk cId="2480895805" sldId="320"/>
            <ac:spMk id="2" creationId="{1B5C0CE9-3562-4E73-B933-25CF7C390521}"/>
          </ac:spMkLst>
        </pc:spChg>
        <pc:spChg chg="mod">
          <ac:chgData name="Nguyen Tuan Cuong" userId="48d1567b-9efc-4e88-a430-0e5e2a343bda" providerId="ADAL" clId="{C9EC1B23-F805-4017-B68F-13CAF5AA22E7}" dt="2021-07-05T15:18:23.004" v="408" actId="1076"/>
          <ac:spMkLst>
            <pc:docMk/>
            <pc:sldMk cId="2480895805" sldId="320"/>
            <ac:spMk id="4" creationId="{A745BF06-C3DE-4F42-A0E6-EF82E2658E41}"/>
          </ac:spMkLst>
        </pc:spChg>
      </pc:sldChg>
      <pc:sldChg chg="modSp add mod">
        <pc:chgData name="Nguyen Tuan Cuong" userId="48d1567b-9efc-4e88-a430-0e5e2a343bda" providerId="ADAL" clId="{C9EC1B23-F805-4017-B68F-13CAF5AA22E7}" dt="2021-07-05T15:18:49.584" v="413" actId="1076"/>
        <pc:sldMkLst>
          <pc:docMk/>
          <pc:sldMk cId="2545374049" sldId="321"/>
        </pc:sldMkLst>
        <pc:spChg chg="mod">
          <ac:chgData name="Nguyen Tuan Cuong" userId="48d1567b-9efc-4e88-a430-0e5e2a343bda" providerId="ADAL" clId="{C9EC1B23-F805-4017-B68F-13CAF5AA22E7}" dt="2021-07-05T15:18:49.584" v="413" actId="1076"/>
          <ac:spMkLst>
            <pc:docMk/>
            <pc:sldMk cId="2545374049" sldId="321"/>
            <ac:spMk id="2" creationId="{1B5C0CE9-3562-4E73-B933-25CF7C390521}"/>
          </ac:spMkLst>
        </pc:spChg>
        <pc:spChg chg="mod">
          <ac:chgData name="Nguyen Tuan Cuong" userId="48d1567b-9efc-4e88-a430-0e5e2a343bda" providerId="ADAL" clId="{C9EC1B23-F805-4017-B68F-13CAF5AA22E7}" dt="2021-07-05T15:18:46.441" v="412" actId="1076"/>
          <ac:spMkLst>
            <pc:docMk/>
            <pc:sldMk cId="2545374049" sldId="321"/>
            <ac:spMk id="4" creationId="{A745BF06-C3DE-4F42-A0E6-EF82E2658E41}"/>
          </ac:spMkLst>
        </pc:spChg>
      </pc:sldChg>
      <pc:sldChg chg="modSp add mod">
        <pc:chgData name="Nguyen Tuan Cuong" userId="48d1567b-9efc-4e88-a430-0e5e2a343bda" providerId="ADAL" clId="{C9EC1B23-F805-4017-B68F-13CAF5AA22E7}" dt="2021-07-05T05:43:38.597" v="231" actId="20577"/>
        <pc:sldMkLst>
          <pc:docMk/>
          <pc:sldMk cId="0" sldId="322"/>
        </pc:sldMkLst>
        <pc:spChg chg="mod">
          <ac:chgData name="Nguyen Tuan Cuong" userId="48d1567b-9efc-4e88-a430-0e5e2a343bda" providerId="ADAL" clId="{C9EC1B23-F805-4017-B68F-13CAF5AA22E7}" dt="2021-07-05T05:43:38.597" v="231" actId="20577"/>
          <ac:spMkLst>
            <pc:docMk/>
            <pc:sldMk cId="0" sldId="322"/>
            <ac:spMk id="2" creationId="{00000000-0000-0000-0000-000000000000}"/>
          </ac:spMkLst>
        </pc:spChg>
        <pc:picChg chg="mod">
          <ac:chgData name="Nguyen Tuan Cuong" userId="48d1567b-9efc-4e88-a430-0e5e2a343bda" providerId="ADAL" clId="{C9EC1B23-F805-4017-B68F-13CAF5AA22E7}" dt="2021-07-05T05:43:24.545" v="225" actId="1076"/>
          <ac:picMkLst>
            <pc:docMk/>
            <pc:sldMk cId="0" sldId="322"/>
            <ac:picMk id="4" creationId="{00000000-0000-0000-0000-000000000000}"/>
          </ac:picMkLst>
        </pc:picChg>
      </pc:sldChg>
      <pc:sldChg chg="modSp add mod">
        <pc:chgData name="Nguyen Tuan Cuong" userId="48d1567b-9efc-4e88-a430-0e5e2a343bda" providerId="ADAL" clId="{C9EC1B23-F805-4017-B68F-13CAF5AA22E7}" dt="2021-07-05T05:44:18.114" v="236" actId="1076"/>
        <pc:sldMkLst>
          <pc:docMk/>
          <pc:sldMk cId="0" sldId="323"/>
        </pc:sldMkLst>
        <pc:spChg chg="mod">
          <ac:chgData name="Nguyen Tuan Cuong" userId="48d1567b-9efc-4e88-a430-0e5e2a343bda" providerId="ADAL" clId="{C9EC1B23-F805-4017-B68F-13CAF5AA22E7}" dt="2021-07-05T05:44:09.507" v="234" actId="1076"/>
          <ac:spMkLst>
            <pc:docMk/>
            <pc:sldMk cId="0" sldId="323"/>
            <ac:spMk id="2" creationId="{00000000-0000-0000-0000-000000000000}"/>
          </ac:spMkLst>
        </pc:spChg>
        <pc:picChg chg="mod">
          <ac:chgData name="Nguyen Tuan Cuong" userId="48d1567b-9efc-4e88-a430-0e5e2a343bda" providerId="ADAL" clId="{C9EC1B23-F805-4017-B68F-13CAF5AA22E7}" dt="2021-07-05T05:44:18.114" v="236" actId="1076"/>
          <ac:picMkLst>
            <pc:docMk/>
            <pc:sldMk cId="0" sldId="323"/>
            <ac:picMk id="4" creationId="{00000000-0000-0000-0000-000000000000}"/>
          </ac:picMkLst>
        </pc:picChg>
      </pc:sldChg>
      <pc:sldChg chg="modSp add mod">
        <pc:chgData name="Nguyen Tuan Cuong" userId="48d1567b-9efc-4e88-a430-0e5e2a343bda" providerId="ADAL" clId="{C9EC1B23-F805-4017-B68F-13CAF5AA22E7}" dt="2021-07-05T05:44:46.191" v="240" actId="255"/>
        <pc:sldMkLst>
          <pc:docMk/>
          <pc:sldMk cId="0" sldId="324"/>
        </pc:sldMkLst>
        <pc:spChg chg="mod">
          <ac:chgData name="Nguyen Tuan Cuong" userId="48d1567b-9efc-4e88-a430-0e5e2a343bda" providerId="ADAL" clId="{C9EC1B23-F805-4017-B68F-13CAF5AA22E7}" dt="2021-07-05T05:44:46.191" v="240" actId="255"/>
          <ac:spMkLst>
            <pc:docMk/>
            <pc:sldMk cId="0" sldId="324"/>
            <ac:spMk id="2" creationId="{00000000-0000-0000-0000-000000000000}"/>
          </ac:spMkLst>
        </pc:spChg>
        <pc:picChg chg="mod">
          <ac:chgData name="Nguyen Tuan Cuong" userId="48d1567b-9efc-4e88-a430-0e5e2a343bda" providerId="ADAL" clId="{C9EC1B23-F805-4017-B68F-13CAF5AA22E7}" dt="2021-07-05T05:44:33.340" v="238" actId="1076"/>
          <ac:picMkLst>
            <pc:docMk/>
            <pc:sldMk cId="0" sldId="324"/>
            <ac:picMk id="4" creationId="{00000000-0000-0000-0000-000000000000}"/>
          </ac:picMkLst>
        </pc:picChg>
      </pc:sldChg>
      <pc:sldChg chg="modSp add mod">
        <pc:chgData name="Nguyen Tuan Cuong" userId="48d1567b-9efc-4e88-a430-0e5e2a343bda" providerId="ADAL" clId="{C9EC1B23-F805-4017-B68F-13CAF5AA22E7}" dt="2021-07-05T05:45:23.566" v="244" actId="1076"/>
        <pc:sldMkLst>
          <pc:docMk/>
          <pc:sldMk cId="0" sldId="325"/>
        </pc:sldMkLst>
        <pc:picChg chg="mod">
          <ac:chgData name="Nguyen Tuan Cuong" userId="48d1567b-9efc-4e88-a430-0e5e2a343bda" providerId="ADAL" clId="{C9EC1B23-F805-4017-B68F-13CAF5AA22E7}" dt="2021-07-05T05:45:18.282" v="242" actId="1076"/>
          <ac:picMkLst>
            <pc:docMk/>
            <pc:sldMk cId="0" sldId="325"/>
            <ac:picMk id="4" creationId="{00000000-0000-0000-0000-000000000000}"/>
          </ac:picMkLst>
        </pc:picChg>
        <pc:picChg chg="mod">
          <ac:chgData name="Nguyen Tuan Cuong" userId="48d1567b-9efc-4e88-a430-0e5e2a343bda" providerId="ADAL" clId="{C9EC1B23-F805-4017-B68F-13CAF5AA22E7}" dt="2021-07-05T05:45:20.441" v="243" actId="1076"/>
          <ac:picMkLst>
            <pc:docMk/>
            <pc:sldMk cId="0" sldId="325"/>
            <ac:picMk id="6" creationId="{00000000-0000-0000-0000-000000000000}"/>
          </ac:picMkLst>
        </pc:picChg>
        <pc:picChg chg="mod">
          <ac:chgData name="Nguyen Tuan Cuong" userId="48d1567b-9efc-4e88-a430-0e5e2a343bda" providerId="ADAL" clId="{C9EC1B23-F805-4017-B68F-13CAF5AA22E7}" dt="2021-07-05T05:45:23.566" v="244" actId="1076"/>
          <ac:picMkLst>
            <pc:docMk/>
            <pc:sldMk cId="0" sldId="325"/>
            <ac:picMk id="7" creationId="{00000000-0000-0000-0000-000000000000}"/>
          </ac:picMkLst>
        </pc:picChg>
      </pc:sldChg>
      <pc:sldChg chg="addSp modSp add mod modTransition setBg">
        <pc:chgData name="Nguyen Tuan Cuong" userId="48d1567b-9efc-4e88-a430-0e5e2a343bda" providerId="ADAL" clId="{C9EC1B23-F805-4017-B68F-13CAF5AA22E7}" dt="2021-07-05T15:12:46.985" v="364"/>
        <pc:sldMkLst>
          <pc:docMk/>
          <pc:sldMk cId="0" sldId="326"/>
        </pc:sldMkLst>
        <pc:spChg chg="mod">
          <ac:chgData name="Nguyen Tuan Cuong" userId="48d1567b-9efc-4e88-a430-0e5e2a343bda" providerId="ADAL" clId="{C9EC1B23-F805-4017-B68F-13CAF5AA22E7}" dt="2021-07-05T15:05:45.771" v="312" actId="2711"/>
          <ac:spMkLst>
            <pc:docMk/>
            <pc:sldMk cId="0" sldId="326"/>
            <ac:spMk id="2" creationId="{00000000-0000-0000-0000-000000000000}"/>
          </ac:spMkLst>
        </pc:spChg>
        <pc:spChg chg="mod">
          <ac:chgData name="Nguyen Tuan Cuong" userId="48d1567b-9efc-4e88-a430-0e5e2a343bda" providerId="ADAL" clId="{C9EC1B23-F805-4017-B68F-13CAF5AA22E7}" dt="2021-07-05T15:05:39.294" v="311" actId="2711"/>
          <ac:spMkLst>
            <pc:docMk/>
            <pc:sldMk cId="0" sldId="326"/>
            <ac:spMk id="3" creationId="{00000000-0000-0000-0000-000000000000}"/>
          </ac:spMkLst>
        </pc:spChg>
        <pc:picChg chg="mod">
          <ac:chgData name="Nguyen Tuan Cuong" userId="48d1567b-9efc-4e88-a430-0e5e2a343bda" providerId="ADAL" clId="{C9EC1B23-F805-4017-B68F-13CAF5AA22E7}" dt="2021-07-05T15:00:18.864" v="266" actId="26606"/>
          <ac:picMkLst>
            <pc:docMk/>
            <pc:sldMk cId="0" sldId="326"/>
            <ac:picMk id="5" creationId="{00000000-0000-0000-0000-000000000000}"/>
          </ac:picMkLst>
        </pc:picChg>
        <pc:picChg chg="add">
          <ac:chgData name="Nguyen Tuan Cuong" userId="48d1567b-9efc-4e88-a430-0e5e2a343bda" providerId="ADAL" clId="{C9EC1B23-F805-4017-B68F-13CAF5AA22E7}" dt="2021-07-05T15:00:18.864" v="266" actId="26606"/>
          <ac:picMkLst>
            <pc:docMk/>
            <pc:sldMk cId="0" sldId="326"/>
            <ac:picMk id="10" creationId="{A53ED3FC-3BE8-4F1F-BEF1-74B1C721718A}"/>
          </ac:picMkLst>
        </pc:picChg>
      </pc:sldChg>
      <pc:sldChg chg="addSp modSp add mod modTransition setBg">
        <pc:chgData name="Nguyen Tuan Cuong" userId="48d1567b-9efc-4e88-a430-0e5e2a343bda" providerId="ADAL" clId="{C9EC1B23-F805-4017-B68F-13CAF5AA22E7}" dt="2021-07-05T15:12:48.778" v="365"/>
        <pc:sldMkLst>
          <pc:docMk/>
          <pc:sldMk cId="0" sldId="327"/>
        </pc:sldMkLst>
        <pc:spChg chg="mod">
          <ac:chgData name="Nguyen Tuan Cuong" userId="48d1567b-9efc-4e88-a430-0e5e2a343bda" providerId="ADAL" clId="{C9EC1B23-F805-4017-B68F-13CAF5AA22E7}" dt="2021-07-05T15:12:11.577" v="360" actId="255"/>
          <ac:spMkLst>
            <pc:docMk/>
            <pc:sldMk cId="0" sldId="327"/>
            <ac:spMk id="2" creationId="{00000000-0000-0000-0000-000000000000}"/>
          </ac:spMkLst>
        </pc:spChg>
        <pc:spChg chg="mod">
          <ac:chgData name="Nguyen Tuan Cuong" userId="48d1567b-9efc-4e88-a430-0e5e2a343bda" providerId="ADAL" clId="{C9EC1B23-F805-4017-B68F-13CAF5AA22E7}" dt="2021-07-05T15:05:29.495" v="310" actId="2711"/>
          <ac:spMkLst>
            <pc:docMk/>
            <pc:sldMk cId="0" sldId="327"/>
            <ac:spMk id="3" creationId="{00000000-0000-0000-0000-000000000000}"/>
          </ac:spMkLst>
        </pc:spChg>
        <pc:picChg chg="mod">
          <ac:chgData name="Nguyen Tuan Cuong" userId="48d1567b-9efc-4e88-a430-0e5e2a343bda" providerId="ADAL" clId="{C9EC1B23-F805-4017-B68F-13CAF5AA22E7}" dt="2021-07-05T15:01:02.011" v="273" actId="1076"/>
          <ac:picMkLst>
            <pc:docMk/>
            <pc:sldMk cId="0" sldId="327"/>
            <ac:picMk id="6" creationId="{00000000-0000-0000-0000-000000000000}"/>
          </ac:picMkLst>
        </pc:picChg>
        <pc:picChg chg="mod">
          <ac:chgData name="Nguyen Tuan Cuong" userId="48d1567b-9efc-4e88-a430-0e5e2a343bda" providerId="ADAL" clId="{C9EC1B23-F805-4017-B68F-13CAF5AA22E7}" dt="2021-07-05T15:01:04.584" v="274" actId="1076"/>
          <ac:picMkLst>
            <pc:docMk/>
            <pc:sldMk cId="0" sldId="327"/>
            <ac:picMk id="8" creationId="{00000000-0000-0000-0000-000000000000}"/>
          </ac:picMkLst>
        </pc:picChg>
        <pc:picChg chg="add">
          <ac:chgData name="Nguyen Tuan Cuong" userId="48d1567b-9efc-4e88-a430-0e5e2a343bda" providerId="ADAL" clId="{C9EC1B23-F805-4017-B68F-13CAF5AA22E7}" dt="2021-07-05T15:00:36.411" v="268" actId="26606"/>
          <ac:picMkLst>
            <pc:docMk/>
            <pc:sldMk cId="0" sldId="327"/>
            <ac:picMk id="13" creationId="{C3ED72BE-2F78-4DD7-B0A1-DCD0503B1034}"/>
          </ac:picMkLst>
        </pc:picChg>
      </pc:sldChg>
      <pc:sldChg chg="addSp delSp modSp add mod modTransition setBg">
        <pc:chgData name="Nguyen Tuan Cuong" userId="48d1567b-9efc-4e88-a430-0e5e2a343bda" providerId="ADAL" clId="{C9EC1B23-F805-4017-B68F-13CAF5AA22E7}" dt="2021-07-05T15:12:51.628" v="366"/>
        <pc:sldMkLst>
          <pc:docMk/>
          <pc:sldMk cId="0" sldId="328"/>
        </pc:sldMkLst>
        <pc:spChg chg="mod">
          <ac:chgData name="Nguyen Tuan Cuong" userId="48d1567b-9efc-4e88-a430-0e5e2a343bda" providerId="ADAL" clId="{C9EC1B23-F805-4017-B68F-13CAF5AA22E7}" dt="2021-07-05T15:12:04.431" v="359" actId="255"/>
          <ac:spMkLst>
            <pc:docMk/>
            <pc:sldMk cId="0" sldId="328"/>
            <ac:spMk id="2" creationId="{00000000-0000-0000-0000-000000000000}"/>
          </ac:spMkLst>
        </pc:spChg>
        <pc:spChg chg="mod">
          <ac:chgData name="Nguyen Tuan Cuong" userId="48d1567b-9efc-4e88-a430-0e5e2a343bda" providerId="ADAL" clId="{C9EC1B23-F805-4017-B68F-13CAF5AA22E7}" dt="2021-07-05T15:05:14.761" v="307" actId="1076"/>
          <ac:spMkLst>
            <pc:docMk/>
            <pc:sldMk cId="0" sldId="328"/>
            <ac:spMk id="3" creationId="{00000000-0000-0000-0000-000000000000}"/>
          </ac:spMkLst>
        </pc:spChg>
        <pc:spChg chg="add del">
          <ac:chgData name="Nguyen Tuan Cuong" userId="48d1567b-9efc-4e88-a430-0e5e2a343bda" providerId="ADAL" clId="{C9EC1B23-F805-4017-B68F-13CAF5AA22E7}" dt="2021-07-05T15:02:24.928" v="285" actId="26606"/>
          <ac:spMkLst>
            <pc:docMk/>
            <pc:sldMk cId="0" sldId="328"/>
            <ac:spMk id="15" creationId="{738C413B-57E4-4FAD-AF00-1E89B4273170}"/>
          </ac:spMkLst>
        </pc:spChg>
        <pc:spChg chg="add del">
          <ac:chgData name="Nguyen Tuan Cuong" userId="48d1567b-9efc-4e88-a430-0e5e2a343bda" providerId="ADAL" clId="{C9EC1B23-F805-4017-B68F-13CAF5AA22E7}" dt="2021-07-05T15:02:24.928" v="285" actId="26606"/>
          <ac:spMkLst>
            <pc:docMk/>
            <pc:sldMk cId="0" sldId="328"/>
            <ac:spMk id="17" creationId="{96184565-6B22-40B8-AEFC-E5D103C5504C}"/>
          </ac:spMkLst>
        </pc:spChg>
        <pc:spChg chg="add del">
          <ac:chgData name="Nguyen Tuan Cuong" userId="48d1567b-9efc-4e88-a430-0e5e2a343bda" providerId="ADAL" clId="{C9EC1B23-F805-4017-B68F-13CAF5AA22E7}" dt="2021-07-05T15:02:24.928" v="285" actId="26606"/>
          <ac:spMkLst>
            <pc:docMk/>
            <pc:sldMk cId="0" sldId="328"/>
            <ac:spMk id="19" creationId="{A9B5337D-1BB2-4459-9BD6-59184E3832CF}"/>
          </ac:spMkLst>
        </pc:spChg>
        <pc:picChg chg="mod">
          <ac:chgData name="Nguyen Tuan Cuong" userId="48d1567b-9efc-4e88-a430-0e5e2a343bda" providerId="ADAL" clId="{C9EC1B23-F805-4017-B68F-13CAF5AA22E7}" dt="2021-07-05T15:02:28.614" v="287" actId="1076"/>
          <ac:picMkLst>
            <pc:docMk/>
            <pc:sldMk cId="0" sldId="328"/>
            <ac:picMk id="6" creationId="{00000000-0000-0000-0000-000000000000}"/>
          </ac:picMkLst>
        </pc:picChg>
        <pc:picChg chg="mod">
          <ac:chgData name="Nguyen Tuan Cuong" userId="48d1567b-9efc-4e88-a430-0e5e2a343bda" providerId="ADAL" clId="{C9EC1B23-F805-4017-B68F-13CAF5AA22E7}" dt="2021-07-05T15:02:34.195" v="288" actId="1076"/>
          <ac:picMkLst>
            <pc:docMk/>
            <pc:sldMk cId="0" sldId="328"/>
            <ac:picMk id="8" creationId="{00000000-0000-0000-0000-000000000000}"/>
          </ac:picMkLst>
        </pc:picChg>
        <pc:picChg chg="add del">
          <ac:chgData name="Nguyen Tuan Cuong" userId="48d1567b-9efc-4e88-a430-0e5e2a343bda" providerId="ADAL" clId="{C9EC1B23-F805-4017-B68F-13CAF5AA22E7}" dt="2021-07-05T15:02:17.740" v="283" actId="26606"/>
          <ac:picMkLst>
            <pc:docMk/>
            <pc:sldMk cId="0" sldId="328"/>
            <ac:picMk id="13" creationId="{C3ED72BE-2F78-4DD7-B0A1-DCD0503B1034}"/>
          </ac:picMkLst>
        </pc:picChg>
        <pc:picChg chg="add del">
          <ac:chgData name="Nguyen Tuan Cuong" userId="48d1567b-9efc-4e88-a430-0e5e2a343bda" providerId="ADAL" clId="{C9EC1B23-F805-4017-B68F-13CAF5AA22E7}" dt="2021-07-05T15:02:24.928" v="285" actId="26606"/>
          <ac:picMkLst>
            <pc:docMk/>
            <pc:sldMk cId="0" sldId="328"/>
            <ac:picMk id="16" creationId="{C3ED72BE-2F78-4DD7-B0A1-DCD0503B1034}"/>
          </ac:picMkLst>
        </pc:picChg>
        <pc:picChg chg="add">
          <ac:chgData name="Nguyen Tuan Cuong" userId="48d1567b-9efc-4e88-a430-0e5e2a343bda" providerId="ADAL" clId="{C9EC1B23-F805-4017-B68F-13CAF5AA22E7}" dt="2021-07-05T15:02:24.982" v="286" actId="26606"/>
          <ac:picMkLst>
            <pc:docMk/>
            <pc:sldMk cId="0" sldId="328"/>
            <ac:picMk id="21" creationId="{C3ED72BE-2F78-4DD7-B0A1-DCD0503B1034}"/>
          </ac:picMkLst>
        </pc:picChg>
      </pc:sldChg>
      <pc:sldChg chg="addSp delSp modSp new mod modTransition setBg setClrOvrMap">
        <pc:chgData name="Nguyen Tuan Cuong" userId="48d1567b-9efc-4e88-a430-0e5e2a343bda" providerId="ADAL" clId="{C9EC1B23-F805-4017-B68F-13CAF5AA22E7}" dt="2021-07-05T15:36:54.625" v="680" actId="1076"/>
        <pc:sldMkLst>
          <pc:docMk/>
          <pc:sldMk cId="1905306849" sldId="329"/>
        </pc:sldMkLst>
        <pc:spChg chg="add mod">
          <ac:chgData name="Nguyen Tuan Cuong" userId="48d1567b-9efc-4e88-a430-0e5e2a343bda" providerId="ADAL" clId="{C9EC1B23-F805-4017-B68F-13CAF5AA22E7}" dt="2021-07-05T15:26:54.711" v="585" actId="207"/>
          <ac:spMkLst>
            <pc:docMk/>
            <pc:sldMk cId="1905306849" sldId="329"/>
            <ac:spMk id="2" creationId="{454F6065-C39D-4CB4-B0B3-B4C8FB70E147}"/>
          </ac:spMkLst>
        </pc:spChg>
        <pc:spChg chg="add mod">
          <ac:chgData name="Nguyen Tuan Cuong" userId="48d1567b-9efc-4e88-a430-0e5e2a343bda" providerId="ADAL" clId="{C9EC1B23-F805-4017-B68F-13CAF5AA22E7}" dt="2021-07-05T15:33:27.853" v="634" actId="1076"/>
          <ac:spMkLst>
            <pc:docMk/>
            <pc:sldMk cId="1905306849" sldId="329"/>
            <ac:spMk id="3" creationId="{24B24397-18FF-4359-A29F-DF7544A633DA}"/>
          </ac:spMkLst>
        </pc:spChg>
        <pc:spChg chg="add del mod">
          <ac:chgData name="Nguyen Tuan Cuong" userId="48d1567b-9efc-4e88-a430-0e5e2a343bda" providerId="ADAL" clId="{C9EC1B23-F805-4017-B68F-13CAF5AA22E7}" dt="2021-07-05T15:36:45.089" v="678" actId="478"/>
          <ac:spMkLst>
            <pc:docMk/>
            <pc:sldMk cId="1905306849" sldId="329"/>
            <ac:spMk id="4" creationId="{CD901ABC-B5A0-419E-B64D-515999199B72}"/>
          </ac:spMkLst>
        </pc:spChg>
        <pc:spChg chg="add mod">
          <ac:chgData name="Nguyen Tuan Cuong" userId="48d1567b-9efc-4e88-a430-0e5e2a343bda" providerId="ADAL" clId="{C9EC1B23-F805-4017-B68F-13CAF5AA22E7}" dt="2021-07-05T15:34:41.383" v="640" actId="1076"/>
          <ac:spMkLst>
            <pc:docMk/>
            <pc:sldMk cId="1905306849" sldId="329"/>
            <ac:spMk id="5" creationId="{1D2220E9-E513-4E9B-9127-C65F521FD228}"/>
          </ac:spMkLst>
        </pc:spChg>
        <pc:spChg chg="add del">
          <ac:chgData name="Nguyen Tuan Cuong" userId="48d1567b-9efc-4e88-a430-0e5e2a343bda" providerId="ADAL" clId="{C9EC1B23-F805-4017-B68F-13CAF5AA22E7}" dt="2021-07-05T15:26:21.229" v="579" actId="26606"/>
          <ac:spMkLst>
            <pc:docMk/>
            <pc:sldMk cId="1905306849" sldId="329"/>
            <ac:spMk id="9" creationId="{54309F57-B331-41A7-9154-15EC2AF45A60}"/>
          </ac:spMkLst>
        </pc:spChg>
        <pc:spChg chg="add mod">
          <ac:chgData name="Nguyen Tuan Cuong" userId="48d1567b-9efc-4e88-a430-0e5e2a343bda" providerId="ADAL" clId="{C9EC1B23-F805-4017-B68F-13CAF5AA22E7}" dt="2021-07-05T15:28:30.307" v="598" actId="1076"/>
          <ac:spMkLst>
            <pc:docMk/>
            <pc:sldMk cId="1905306849" sldId="329"/>
            <ac:spMk id="10" creationId="{3F0478D2-27B3-4E55-8037-6D0579656EB0}"/>
          </ac:spMkLst>
        </pc:spChg>
        <pc:spChg chg="add mod">
          <ac:chgData name="Nguyen Tuan Cuong" userId="48d1567b-9efc-4e88-a430-0e5e2a343bda" providerId="ADAL" clId="{C9EC1B23-F805-4017-B68F-13CAF5AA22E7}" dt="2021-07-05T15:28:20.099" v="596" actId="1076"/>
          <ac:spMkLst>
            <pc:docMk/>
            <pc:sldMk cId="1905306849" sldId="329"/>
            <ac:spMk id="12" creationId="{78BFF54F-90FF-4963-BDA8-DFEA57E34D62}"/>
          </ac:spMkLst>
        </pc:spChg>
        <pc:spChg chg="add del">
          <ac:chgData name="Nguyen Tuan Cuong" userId="48d1567b-9efc-4e88-a430-0e5e2a343bda" providerId="ADAL" clId="{C9EC1B23-F805-4017-B68F-13CAF5AA22E7}" dt="2021-07-05T15:26:26.460" v="583" actId="26606"/>
          <ac:spMkLst>
            <pc:docMk/>
            <pc:sldMk cId="1905306849" sldId="329"/>
            <ac:spMk id="14" creationId="{50E53EDA-3B94-4F6B-9E86-D3BB9EBB9616}"/>
          </ac:spMkLst>
        </pc:spChg>
        <pc:spChg chg="add mod">
          <ac:chgData name="Nguyen Tuan Cuong" userId="48d1567b-9efc-4e88-a430-0e5e2a343bda" providerId="ADAL" clId="{C9EC1B23-F805-4017-B68F-13CAF5AA22E7}" dt="2021-07-05T15:28:41.299" v="600" actId="1076"/>
          <ac:spMkLst>
            <pc:docMk/>
            <pc:sldMk cId="1905306849" sldId="329"/>
            <ac:spMk id="16" creationId="{44DC25DA-7A06-442A-AACB-20C7398D963C}"/>
          </ac:spMkLst>
        </pc:spChg>
        <pc:spChg chg="add mod">
          <ac:chgData name="Nguyen Tuan Cuong" userId="48d1567b-9efc-4e88-a430-0e5e2a343bda" providerId="ADAL" clId="{C9EC1B23-F805-4017-B68F-13CAF5AA22E7}" dt="2021-07-05T15:33:11.527" v="630" actId="1076"/>
          <ac:spMkLst>
            <pc:docMk/>
            <pc:sldMk cId="1905306849" sldId="329"/>
            <ac:spMk id="17" creationId="{C09AA60B-466B-4569-940E-D397958C0A0E}"/>
          </ac:spMkLst>
        </pc:spChg>
        <pc:spChg chg="add mod">
          <ac:chgData name="Nguyen Tuan Cuong" userId="48d1567b-9efc-4e88-a430-0e5e2a343bda" providerId="ADAL" clId="{C9EC1B23-F805-4017-B68F-13CAF5AA22E7}" dt="2021-07-05T15:28:26.915" v="597" actId="1076"/>
          <ac:spMkLst>
            <pc:docMk/>
            <pc:sldMk cId="1905306849" sldId="329"/>
            <ac:spMk id="18" creationId="{FF2A0BF5-4554-444C-BEFA-CCB569E42667}"/>
          </ac:spMkLst>
        </pc:spChg>
        <pc:spChg chg="add mod">
          <ac:chgData name="Nguyen Tuan Cuong" userId="48d1567b-9efc-4e88-a430-0e5e2a343bda" providerId="ADAL" clId="{C9EC1B23-F805-4017-B68F-13CAF5AA22E7}" dt="2021-07-05T15:30:20.243" v="619" actId="1076"/>
          <ac:spMkLst>
            <pc:docMk/>
            <pc:sldMk cId="1905306849" sldId="329"/>
            <ac:spMk id="19" creationId="{01C4E19D-3118-403F-9239-7DEEE84B1183}"/>
          </ac:spMkLst>
        </pc:spChg>
        <pc:spChg chg="add mod">
          <ac:chgData name="Nguyen Tuan Cuong" userId="48d1567b-9efc-4e88-a430-0e5e2a343bda" providerId="ADAL" clId="{C9EC1B23-F805-4017-B68F-13CAF5AA22E7}" dt="2021-07-05T15:29:30.147" v="609" actId="1076"/>
          <ac:spMkLst>
            <pc:docMk/>
            <pc:sldMk cId="1905306849" sldId="329"/>
            <ac:spMk id="20" creationId="{13FBDF60-B4CF-4D77-8F9C-02EF61C18C8C}"/>
          </ac:spMkLst>
        </pc:spChg>
        <pc:spChg chg="add mod">
          <ac:chgData name="Nguyen Tuan Cuong" userId="48d1567b-9efc-4e88-a430-0e5e2a343bda" providerId="ADAL" clId="{C9EC1B23-F805-4017-B68F-13CAF5AA22E7}" dt="2021-07-05T15:29:22.668" v="608" actId="1076"/>
          <ac:spMkLst>
            <pc:docMk/>
            <pc:sldMk cId="1905306849" sldId="329"/>
            <ac:spMk id="21" creationId="{276293D9-71C1-400F-80D6-8C6D2798BBD8}"/>
          </ac:spMkLst>
        </pc:spChg>
        <pc:spChg chg="add mod">
          <ac:chgData name="Nguyen Tuan Cuong" userId="48d1567b-9efc-4e88-a430-0e5e2a343bda" providerId="ADAL" clId="{C9EC1B23-F805-4017-B68F-13CAF5AA22E7}" dt="2021-07-05T15:29:16.052" v="607" actId="1076"/>
          <ac:spMkLst>
            <pc:docMk/>
            <pc:sldMk cId="1905306849" sldId="329"/>
            <ac:spMk id="22" creationId="{C1AE18EF-EDF4-41E1-842D-D4CEB4023FE0}"/>
          </ac:spMkLst>
        </pc:spChg>
        <pc:spChg chg="add mod">
          <ac:chgData name="Nguyen Tuan Cuong" userId="48d1567b-9efc-4e88-a430-0e5e2a343bda" providerId="ADAL" clId="{C9EC1B23-F805-4017-B68F-13CAF5AA22E7}" dt="2021-07-05T15:30:28.435" v="621" actId="1076"/>
          <ac:spMkLst>
            <pc:docMk/>
            <pc:sldMk cId="1905306849" sldId="329"/>
            <ac:spMk id="23" creationId="{205EEBF4-DE0E-407A-AE0B-BB43A3430F3B}"/>
          </ac:spMkLst>
        </pc:spChg>
        <pc:spChg chg="add mod">
          <ac:chgData name="Nguyen Tuan Cuong" userId="48d1567b-9efc-4e88-a430-0e5e2a343bda" providerId="ADAL" clId="{C9EC1B23-F805-4017-B68F-13CAF5AA22E7}" dt="2021-07-05T15:30:32.155" v="622" actId="1076"/>
          <ac:spMkLst>
            <pc:docMk/>
            <pc:sldMk cId="1905306849" sldId="329"/>
            <ac:spMk id="24" creationId="{2FF95F73-B655-4B87-8496-ACC1D6EBD711}"/>
          </ac:spMkLst>
        </pc:spChg>
        <pc:spChg chg="add mod">
          <ac:chgData name="Nguyen Tuan Cuong" userId="48d1567b-9efc-4e88-a430-0e5e2a343bda" providerId="ADAL" clId="{C9EC1B23-F805-4017-B68F-13CAF5AA22E7}" dt="2021-07-05T15:30:25.051" v="620" actId="1076"/>
          <ac:spMkLst>
            <pc:docMk/>
            <pc:sldMk cId="1905306849" sldId="329"/>
            <ac:spMk id="25" creationId="{8A79AEAE-D62E-4102-93A0-4F4E9666B267}"/>
          </ac:spMkLst>
        </pc:spChg>
        <pc:spChg chg="add mod">
          <ac:chgData name="Nguyen Tuan Cuong" userId="48d1567b-9efc-4e88-a430-0e5e2a343bda" providerId="ADAL" clId="{C9EC1B23-F805-4017-B68F-13CAF5AA22E7}" dt="2021-07-05T15:30:08.628" v="618" actId="1076"/>
          <ac:spMkLst>
            <pc:docMk/>
            <pc:sldMk cId="1905306849" sldId="329"/>
            <ac:spMk id="26" creationId="{D487E273-89C7-45CA-BDBF-24461B441FE0}"/>
          </ac:spMkLst>
        </pc:spChg>
        <pc:spChg chg="add mod">
          <ac:chgData name="Nguyen Tuan Cuong" userId="48d1567b-9efc-4e88-a430-0e5e2a343bda" providerId="ADAL" clId="{C9EC1B23-F805-4017-B68F-13CAF5AA22E7}" dt="2021-07-05T15:34:47.940" v="643" actId="1076"/>
          <ac:spMkLst>
            <pc:docMk/>
            <pc:sldMk cId="1905306849" sldId="329"/>
            <ac:spMk id="27" creationId="{10607731-9D4E-4778-AE91-4AD61445AA7D}"/>
          </ac:spMkLst>
        </pc:spChg>
        <pc:spChg chg="add mod">
          <ac:chgData name="Nguyen Tuan Cuong" userId="48d1567b-9efc-4e88-a430-0e5e2a343bda" providerId="ADAL" clId="{C9EC1B23-F805-4017-B68F-13CAF5AA22E7}" dt="2021-07-05T15:34:45.705" v="642" actId="1076"/>
          <ac:spMkLst>
            <pc:docMk/>
            <pc:sldMk cId="1905306849" sldId="329"/>
            <ac:spMk id="28" creationId="{E30CDF93-AC2C-4435-A744-99FC17CAB644}"/>
          </ac:spMkLst>
        </pc:spChg>
        <pc:spChg chg="add mod">
          <ac:chgData name="Nguyen Tuan Cuong" userId="48d1567b-9efc-4e88-a430-0e5e2a343bda" providerId="ADAL" clId="{C9EC1B23-F805-4017-B68F-13CAF5AA22E7}" dt="2021-07-05T15:34:43.648" v="641" actId="1076"/>
          <ac:spMkLst>
            <pc:docMk/>
            <pc:sldMk cId="1905306849" sldId="329"/>
            <ac:spMk id="29" creationId="{6E0A17DC-83C0-4A63-8976-2D583F0F1840}"/>
          </ac:spMkLst>
        </pc:spChg>
        <pc:spChg chg="add mod">
          <ac:chgData name="Nguyen Tuan Cuong" userId="48d1567b-9efc-4e88-a430-0e5e2a343bda" providerId="ADAL" clId="{C9EC1B23-F805-4017-B68F-13CAF5AA22E7}" dt="2021-07-05T15:35:19.906" v="659" actId="1076"/>
          <ac:spMkLst>
            <pc:docMk/>
            <pc:sldMk cId="1905306849" sldId="329"/>
            <ac:spMk id="30" creationId="{E0EE9DB6-5CF9-499D-BCD6-74E6F1DE1293}"/>
          </ac:spMkLst>
        </pc:spChg>
        <pc:spChg chg="add mod">
          <ac:chgData name="Nguyen Tuan Cuong" userId="48d1567b-9efc-4e88-a430-0e5e2a343bda" providerId="ADAL" clId="{C9EC1B23-F805-4017-B68F-13CAF5AA22E7}" dt="2021-07-05T15:35:16.915" v="658" actId="1076"/>
          <ac:spMkLst>
            <pc:docMk/>
            <pc:sldMk cId="1905306849" sldId="329"/>
            <ac:spMk id="31" creationId="{78883026-18DB-445C-B52B-A9E54BCC2FF0}"/>
          </ac:spMkLst>
        </pc:spChg>
        <pc:spChg chg="add mod">
          <ac:chgData name="Nguyen Tuan Cuong" userId="48d1567b-9efc-4e88-a430-0e5e2a343bda" providerId="ADAL" clId="{C9EC1B23-F805-4017-B68F-13CAF5AA22E7}" dt="2021-07-05T15:35:13.877" v="657" actId="1076"/>
          <ac:spMkLst>
            <pc:docMk/>
            <pc:sldMk cId="1905306849" sldId="329"/>
            <ac:spMk id="32" creationId="{73129A74-F4C9-4DD4-9C94-9C08597D55A5}"/>
          </ac:spMkLst>
        </pc:spChg>
        <pc:spChg chg="add mod">
          <ac:chgData name="Nguyen Tuan Cuong" userId="48d1567b-9efc-4e88-a430-0e5e2a343bda" providerId="ADAL" clId="{C9EC1B23-F805-4017-B68F-13CAF5AA22E7}" dt="2021-07-05T15:35:11.925" v="656" actId="1076"/>
          <ac:spMkLst>
            <pc:docMk/>
            <pc:sldMk cId="1905306849" sldId="329"/>
            <ac:spMk id="33" creationId="{4A29D848-5C29-45FC-82F0-075FD2C45B28}"/>
          </ac:spMkLst>
        </pc:spChg>
        <pc:spChg chg="add mod">
          <ac:chgData name="Nguyen Tuan Cuong" userId="48d1567b-9efc-4e88-a430-0e5e2a343bda" providerId="ADAL" clId="{C9EC1B23-F805-4017-B68F-13CAF5AA22E7}" dt="2021-07-05T15:35:09.561" v="655" actId="1076"/>
          <ac:spMkLst>
            <pc:docMk/>
            <pc:sldMk cId="1905306849" sldId="329"/>
            <ac:spMk id="34" creationId="{B0E72F5A-EF63-4C74-A53D-CD967569E43A}"/>
          </ac:spMkLst>
        </pc:spChg>
        <pc:spChg chg="add mod">
          <ac:chgData name="Nguyen Tuan Cuong" userId="48d1567b-9efc-4e88-a430-0e5e2a343bda" providerId="ADAL" clId="{C9EC1B23-F805-4017-B68F-13CAF5AA22E7}" dt="2021-07-05T15:36:01.569" v="668" actId="20577"/>
          <ac:spMkLst>
            <pc:docMk/>
            <pc:sldMk cId="1905306849" sldId="329"/>
            <ac:spMk id="35" creationId="{A05B1B02-DF7F-49F2-BC8D-6417C584C69B}"/>
          </ac:spMkLst>
        </pc:spChg>
        <pc:spChg chg="add mod">
          <ac:chgData name="Nguyen Tuan Cuong" userId="48d1567b-9efc-4e88-a430-0e5e2a343bda" providerId="ADAL" clId="{C9EC1B23-F805-4017-B68F-13CAF5AA22E7}" dt="2021-07-05T15:35:36.793" v="662" actId="1076"/>
          <ac:spMkLst>
            <pc:docMk/>
            <pc:sldMk cId="1905306849" sldId="329"/>
            <ac:spMk id="36" creationId="{F11D430D-23B4-44CA-91DB-DFBC3996D9BA}"/>
          </ac:spMkLst>
        </pc:spChg>
        <pc:spChg chg="add mod">
          <ac:chgData name="Nguyen Tuan Cuong" userId="48d1567b-9efc-4e88-a430-0e5e2a343bda" providerId="ADAL" clId="{C9EC1B23-F805-4017-B68F-13CAF5AA22E7}" dt="2021-07-05T15:35:30.781" v="661"/>
          <ac:spMkLst>
            <pc:docMk/>
            <pc:sldMk cId="1905306849" sldId="329"/>
            <ac:spMk id="37" creationId="{C1347643-4E5B-427D-B9A5-6C4B19A7FFB7}"/>
          </ac:spMkLst>
        </pc:spChg>
        <pc:spChg chg="add mod">
          <ac:chgData name="Nguyen Tuan Cuong" userId="48d1567b-9efc-4e88-a430-0e5e2a343bda" providerId="ADAL" clId="{C9EC1B23-F805-4017-B68F-13CAF5AA22E7}" dt="2021-07-05T15:35:50.528" v="665" actId="1076"/>
          <ac:spMkLst>
            <pc:docMk/>
            <pc:sldMk cId="1905306849" sldId="329"/>
            <ac:spMk id="38" creationId="{88C04AF5-91D5-416F-BF99-7346B426F8BB}"/>
          </ac:spMkLst>
        </pc:spChg>
        <pc:spChg chg="add mod">
          <ac:chgData name="Nguyen Tuan Cuong" userId="48d1567b-9efc-4e88-a430-0e5e2a343bda" providerId="ADAL" clId="{C9EC1B23-F805-4017-B68F-13CAF5AA22E7}" dt="2021-07-05T15:36:22.059" v="672" actId="1076"/>
          <ac:spMkLst>
            <pc:docMk/>
            <pc:sldMk cId="1905306849" sldId="329"/>
            <ac:spMk id="39" creationId="{32D94D83-635E-4B4E-A4C3-5E8E774D4146}"/>
          </ac:spMkLst>
        </pc:spChg>
        <pc:spChg chg="add mod">
          <ac:chgData name="Nguyen Tuan Cuong" userId="48d1567b-9efc-4e88-a430-0e5e2a343bda" providerId="ADAL" clId="{C9EC1B23-F805-4017-B68F-13CAF5AA22E7}" dt="2021-07-05T15:36:32.171" v="675" actId="1076"/>
          <ac:spMkLst>
            <pc:docMk/>
            <pc:sldMk cId="1905306849" sldId="329"/>
            <ac:spMk id="40" creationId="{1AAD2203-8841-4F6C-A908-71E37214B648}"/>
          </ac:spMkLst>
        </pc:spChg>
        <pc:spChg chg="add mod">
          <ac:chgData name="Nguyen Tuan Cuong" userId="48d1567b-9efc-4e88-a430-0e5e2a343bda" providerId="ADAL" clId="{C9EC1B23-F805-4017-B68F-13CAF5AA22E7}" dt="2021-07-05T15:36:27.515" v="674"/>
          <ac:spMkLst>
            <pc:docMk/>
            <pc:sldMk cId="1905306849" sldId="329"/>
            <ac:spMk id="41" creationId="{EC289DC5-E466-445C-B34B-68D042EED35D}"/>
          </ac:spMkLst>
        </pc:spChg>
        <pc:spChg chg="add mod">
          <ac:chgData name="Nguyen Tuan Cuong" userId="48d1567b-9efc-4e88-a430-0e5e2a343bda" providerId="ADAL" clId="{C9EC1B23-F805-4017-B68F-13CAF5AA22E7}" dt="2021-07-05T15:36:42.569" v="677" actId="1076"/>
          <ac:spMkLst>
            <pc:docMk/>
            <pc:sldMk cId="1905306849" sldId="329"/>
            <ac:spMk id="42" creationId="{1608621A-3C34-42E7-886F-6CAB49CDADA9}"/>
          </ac:spMkLst>
        </pc:spChg>
        <pc:spChg chg="add mod">
          <ac:chgData name="Nguyen Tuan Cuong" userId="48d1567b-9efc-4e88-a430-0e5e2a343bda" providerId="ADAL" clId="{C9EC1B23-F805-4017-B68F-13CAF5AA22E7}" dt="2021-07-05T15:36:54.625" v="680" actId="1076"/>
          <ac:spMkLst>
            <pc:docMk/>
            <pc:sldMk cId="1905306849" sldId="329"/>
            <ac:spMk id="43" creationId="{A9A56748-F6DF-49B9-AD70-9CB69612D16B}"/>
          </ac:spMkLst>
        </pc:spChg>
        <pc:picChg chg="add del">
          <ac:chgData name="Nguyen Tuan Cuong" userId="48d1567b-9efc-4e88-a430-0e5e2a343bda" providerId="ADAL" clId="{C9EC1B23-F805-4017-B68F-13CAF5AA22E7}" dt="2021-07-05T15:26:21.229" v="579" actId="26606"/>
          <ac:picMkLst>
            <pc:docMk/>
            <pc:sldMk cId="1905306849" sldId="329"/>
            <ac:picMk id="7" creationId="{A17F7527-5AC0-479A-B79F-9CF463410490}"/>
          </ac:picMkLst>
        </pc:picChg>
        <pc:picChg chg="add del">
          <ac:chgData name="Nguyen Tuan Cuong" userId="48d1567b-9efc-4e88-a430-0e5e2a343bda" providerId="ADAL" clId="{C9EC1B23-F805-4017-B68F-13CAF5AA22E7}" dt="2021-07-05T15:26:22.658" v="581" actId="26606"/>
          <ac:picMkLst>
            <pc:docMk/>
            <pc:sldMk cId="1905306849" sldId="329"/>
            <ac:picMk id="11" creationId="{A17F7527-5AC0-479A-B79F-9CF463410490}"/>
          </ac:picMkLst>
        </pc:picChg>
        <pc:picChg chg="add del">
          <ac:chgData name="Nguyen Tuan Cuong" userId="48d1567b-9efc-4e88-a430-0e5e2a343bda" providerId="ADAL" clId="{C9EC1B23-F805-4017-B68F-13CAF5AA22E7}" dt="2021-07-05T15:26:26.460" v="583" actId="26606"/>
          <ac:picMkLst>
            <pc:docMk/>
            <pc:sldMk cId="1905306849" sldId="329"/>
            <ac:picMk id="13" creationId="{A17F7527-5AC0-479A-B79F-9CF463410490}"/>
          </ac:picMkLst>
        </pc:picChg>
        <pc:cxnChg chg="add del">
          <ac:chgData name="Nguyen Tuan Cuong" userId="48d1567b-9efc-4e88-a430-0e5e2a343bda" providerId="ADAL" clId="{C9EC1B23-F805-4017-B68F-13CAF5AA22E7}" dt="2021-07-05T15:26:26.460" v="583" actId="26606"/>
          <ac:cxnSpMkLst>
            <pc:docMk/>
            <pc:sldMk cId="1905306849" sldId="329"/>
            <ac:cxnSpMk id="15" creationId="{30EFD79F-7790-479B-B7DB-BD0D8C101DDD}"/>
          </ac:cxnSpMkLst>
        </pc:cxnChg>
      </pc:sldChg>
      <pc:sldChg chg="addSp delSp modSp new del mod ord setBg setClrOvrMap">
        <pc:chgData name="Nguyen Tuan Cuong" userId="48d1567b-9efc-4e88-a430-0e5e2a343bda" providerId="ADAL" clId="{C9EC1B23-F805-4017-B68F-13CAF5AA22E7}" dt="2021-07-05T16:02:43.431" v="804" actId="2696"/>
        <pc:sldMkLst>
          <pc:docMk/>
          <pc:sldMk cId="2300116561" sldId="330"/>
        </pc:sldMkLst>
        <pc:spChg chg="add del">
          <ac:chgData name="Nguyen Tuan Cuong" userId="48d1567b-9efc-4e88-a430-0e5e2a343bda" providerId="ADAL" clId="{C9EC1B23-F805-4017-B68F-13CAF5AA22E7}" dt="2021-07-05T15:54:32.865" v="785" actId="26606"/>
          <ac:spMkLst>
            <pc:docMk/>
            <pc:sldMk cId="2300116561" sldId="330"/>
            <ac:spMk id="6" creationId="{58714373-51B6-4BB4-BD9D-E784A77248D1}"/>
          </ac:spMkLst>
        </pc:spChg>
        <pc:spChg chg="add del">
          <ac:chgData name="Nguyen Tuan Cuong" userId="48d1567b-9efc-4e88-a430-0e5e2a343bda" providerId="ADAL" clId="{C9EC1B23-F805-4017-B68F-13CAF5AA22E7}" dt="2021-07-05T15:54:28.433" v="781" actId="26606"/>
          <ac:spMkLst>
            <pc:docMk/>
            <pc:sldMk cId="2300116561" sldId="330"/>
            <ac:spMk id="7" creationId="{72FB946D-2326-449B-B771-9EDB01C8D18E}"/>
          </ac:spMkLst>
        </pc:spChg>
        <pc:spChg chg="add del">
          <ac:chgData name="Nguyen Tuan Cuong" userId="48d1567b-9efc-4e88-a430-0e5e2a343bda" providerId="ADAL" clId="{C9EC1B23-F805-4017-B68F-13CAF5AA22E7}" dt="2021-07-05T15:54:08.091" v="771" actId="26606"/>
          <ac:spMkLst>
            <pc:docMk/>
            <pc:sldMk cId="2300116561" sldId="330"/>
            <ac:spMk id="8" creationId="{2BAD9FE3-9255-4FE7-8710-22E2E66E655D}"/>
          </ac:spMkLst>
        </pc:spChg>
        <pc:spChg chg="add del">
          <ac:chgData name="Nguyen Tuan Cuong" userId="48d1567b-9efc-4e88-a430-0e5e2a343bda" providerId="ADAL" clId="{C9EC1B23-F805-4017-B68F-13CAF5AA22E7}" dt="2021-07-05T15:54:08.091" v="771" actId="26606"/>
          <ac:spMkLst>
            <pc:docMk/>
            <pc:sldMk cId="2300116561" sldId="330"/>
            <ac:spMk id="10" creationId="{4C8A6C28-1D80-47D8-A7F9-E284A4CE955A}"/>
          </ac:spMkLst>
        </pc:spChg>
        <pc:spChg chg="add del">
          <ac:chgData name="Nguyen Tuan Cuong" userId="48d1567b-9efc-4e88-a430-0e5e2a343bda" providerId="ADAL" clId="{C9EC1B23-F805-4017-B68F-13CAF5AA22E7}" dt="2021-07-05T15:54:28.433" v="781" actId="26606"/>
          <ac:spMkLst>
            <pc:docMk/>
            <pc:sldMk cId="2300116561" sldId="330"/>
            <ac:spMk id="11" creationId="{0EFFC263-7EB0-4842-BE9B-3176A41A7EAA}"/>
          </ac:spMkLst>
        </pc:spChg>
        <pc:spChg chg="add del">
          <ac:chgData name="Nguyen Tuan Cuong" userId="48d1567b-9efc-4e88-a430-0e5e2a343bda" providerId="ADAL" clId="{C9EC1B23-F805-4017-B68F-13CAF5AA22E7}" dt="2021-07-05T15:54:13.199" v="773" actId="26606"/>
          <ac:spMkLst>
            <pc:docMk/>
            <pc:sldMk cId="2300116561" sldId="330"/>
            <ac:spMk id="12" creationId="{4C6EE464-2D4F-4B2E-8F34-D868AE645620}"/>
          </ac:spMkLst>
        </pc:spChg>
        <pc:spChg chg="add del">
          <ac:chgData name="Nguyen Tuan Cuong" userId="48d1567b-9efc-4e88-a430-0e5e2a343bda" providerId="ADAL" clId="{C9EC1B23-F805-4017-B68F-13CAF5AA22E7}" dt="2021-07-05T15:54:13.199" v="773" actId="26606"/>
          <ac:spMkLst>
            <pc:docMk/>
            <pc:sldMk cId="2300116561" sldId="330"/>
            <ac:spMk id="13" creationId="{5A5AC8FB-FA4F-4577-B2E6-8B3AEBE63226}"/>
          </ac:spMkLst>
        </pc:spChg>
        <pc:spChg chg="add del">
          <ac:chgData name="Nguyen Tuan Cuong" userId="48d1567b-9efc-4e88-a430-0e5e2a343bda" providerId="ADAL" clId="{C9EC1B23-F805-4017-B68F-13CAF5AA22E7}" dt="2021-07-05T15:54:34.812" v="787" actId="26606"/>
          <ac:spMkLst>
            <pc:docMk/>
            <pc:sldMk cId="2300116561" sldId="330"/>
            <ac:spMk id="14" creationId="{6D208839-7407-44E6-AAD8-EA89D18CD7E0}"/>
          </ac:spMkLst>
        </pc:spChg>
        <pc:spChg chg="add del">
          <ac:chgData name="Nguyen Tuan Cuong" userId="48d1567b-9efc-4e88-a430-0e5e2a343bda" providerId="ADAL" clId="{C9EC1B23-F805-4017-B68F-13CAF5AA22E7}" dt="2021-07-05T15:54:16.166" v="775" actId="26606"/>
          <ac:spMkLst>
            <pc:docMk/>
            <pc:sldMk cId="2300116561" sldId="330"/>
            <ac:spMk id="15" creationId="{2BAD9FE3-9255-4FE7-8710-22E2E66E655D}"/>
          </ac:spMkLst>
        </pc:spChg>
        <pc:spChg chg="add del">
          <ac:chgData name="Nguyen Tuan Cuong" userId="48d1567b-9efc-4e88-a430-0e5e2a343bda" providerId="ADAL" clId="{C9EC1B23-F805-4017-B68F-13CAF5AA22E7}" dt="2021-07-05T15:54:16.166" v="775" actId="26606"/>
          <ac:spMkLst>
            <pc:docMk/>
            <pc:sldMk cId="2300116561" sldId="330"/>
            <ac:spMk id="16" creationId="{4C8A6C28-1D80-47D8-A7F9-E284A4CE955A}"/>
          </ac:spMkLst>
        </pc:spChg>
        <pc:spChg chg="add del">
          <ac:chgData name="Nguyen Tuan Cuong" userId="48d1567b-9efc-4e88-a430-0e5e2a343bda" providerId="ADAL" clId="{C9EC1B23-F805-4017-B68F-13CAF5AA22E7}" dt="2021-07-05T15:54:34.812" v="787" actId="26606"/>
          <ac:spMkLst>
            <pc:docMk/>
            <pc:sldMk cId="2300116561" sldId="330"/>
            <ac:spMk id="17" creationId="{8DA1E8CC-C82D-4421-893C-5FA2C607347F}"/>
          </ac:spMkLst>
        </pc:spChg>
        <pc:spChg chg="add del">
          <ac:chgData name="Nguyen Tuan Cuong" userId="48d1567b-9efc-4e88-a430-0e5e2a343bda" providerId="ADAL" clId="{C9EC1B23-F805-4017-B68F-13CAF5AA22E7}" dt="2021-07-05T15:56:50.544" v="794" actId="26606"/>
          <ac:spMkLst>
            <pc:docMk/>
            <pc:sldMk cId="2300116561" sldId="330"/>
            <ac:spMk id="18" creationId="{2BAD9FE3-9255-4FE7-8710-22E2E66E655D}"/>
          </ac:spMkLst>
        </pc:spChg>
        <pc:spChg chg="add del">
          <ac:chgData name="Nguyen Tuan Cuong" userId="48d1567b-9efc-4e88-a430-0e5e2a343bda" providerId="ADAL" clId="{C9EC1B23-F805-4017-B68F-13CAF5AA22E7}" dt="2021-07-05T15:54:35.976" v="789" actId="26606"/>
          <ac:spMkLst>
            <pc:docMk/>
            <pc:sldMk cId="2300116561" sldId="330"/>
            <ac:spMk id="19" creationId="{2BAD9FE3-9255-4FE7-8710-22E2E66E655D}"/>
          </ac:spMkLst>
        </pc:spChg>
        <pc:spChg chg="add del">
          <ac:chgData name="Nguyen Tuan Cuong" userId="48d1567b-9efc-4e88-a430-0e5e2a343bda" providerId="ADAL" clId="{C9EC1B23-F805-4017-B68F-13CAF5AA22E7}" dt="2021-07-05T15:54:35.976" v="789" actId="26606"/>
          <ac:spMkLst>
            <pc:docMk/>
            <pc:sldMk cId="2300116561" sldId="330"/>
            <ac:spMk id="20" creationId="{4C8A6C28-1D80-47D8-A7F9-E284A4CE955A}"/>
          </ac:spMkLst>
        </pc:spChg>
        <pc:spChg chg="add del">
          <ac:chgData name="Nguyen Tuan Cuong" userId="48d1567b-9efc-4e88-a430-0e5e2a343bda" providerId="ADAL" clId="{C9EC1B23-F805-4017-B68F-13CAF5AA22E7}" dt="2021-07-05T15:56:50.544" v="794" actId="26606"/>
          <ac:spMkLst>
            <pc:docMk/>
            <pc:sldMk cId="2300116561" sldId="330"/>
            <ac:spMk id="21" creationId="{4C8A6C28-1D80-47D8-A7F9-E284A4CE955A}"/>
          </ac:spMkLst>
        </pc:spChg>
        <pc:spChg chg="add del">
          <ac:chgData name="Nguyen Tuan Cuong" userId="48d1567b-9efc-4e88-a430-0e5e2a343bda" providerId="ADAL" clId="{C9EC1B23-F805-4017-B68F-13CAF5AA22E7}" dt="2021-07-05T15:54:44.302" v="791" actId="26606"/>
          <ac:spMkLst>
            <pc:docMk/>
            <pc:sldMk cId="2300116561" sldId="330"/>
            <ac:spMk id="22" creationId="{6D208839-7407-44E6-AAD8-EA89D18CD7E0}"/>
          </ac:spMkLst>
        </pc:spChg>
        <pc:spChg chg="add del">
          <ac:chgData name="Nguyen Tuan Cuong" userId="48d1567b-9efc-4e88-a430-0e5e2a343bda" providerId="ADAL" clId="{C9EC1B23-F805-4017-B68F-13CAF5AA22E7}" dt="2021-07-05T15:54:44.302" v="791" actId="26606"/>
          <ac:spMkLst>
            <pc:docMk/>
            <pc:sldMk cId="2300116561" sldId="330"/>
            <ac:spMk id="23" creationId="{8DA1E8CC-C82D-4421-893C-5FA2C607347F}"/>
          </ac:spMkLst>
        </pc:spChg>
        <pc:picChg chg="add mod">
          <ac:chgData name="Nguyen Tuan Cuong" userId="48d1567b-9efc-4e88-a430-0e5e2a343bda" providerId="ADAL" clId="{C9EC1B23-F805-4017-B68F-13CAF5AA22E7}" dt="2021-07-05T16:02:38.111" v="803" actId="26606"/>
          <ac:picMkLst>
            <pc:docMk/>
            <pc:sldMk cId="2300116561" sldId="330"/>
            <ac:picMk id="3" creationId="{E68E1F98-6D24-448D-B86A-0BCFA1C35C5A}"/>
          </ac:picMkLst>
        </pc:picChg>
        <pc:picChg chg="add del">
          <ac:chgData name="Nguyen Tuan Cuong" userId="48d1567b-9efc-4e88-a430-0e5e2a343bda" providerId="ADAL" clId="{C9EC1B23-F805-4017-B68F-13CAF5AA22E7}" dt="2021-07-05T15:54:27.251" v="779" actId="26606"/>
          <ac:picMkLst>
            <pc:docMk/>
            <pc:sldMk cId="2300116561" sldId="330"/>
            <ac:picMk id="5" creationId="{16B3F6B1-E983-4566-8938-F7A73A78E093}"/>
          </ac:picMkLst>
        </pc:picChg>
        <pc:picChg chg="add del">
          <ac:chgData name="Nguyen Tuan Cuong" userId="48d1567b-9efc-4e88-a430-0e5e2a343bda" providerId="ADAL" clId="{C9EC1B23-F805-4017-B68F-13CAF5AA22E7}" dt="2021-07-05T15:54:28.433" v="781" actId="26606"/>
          <ac:picMkLst>
            <pc:docMk/>
            <pc:sldMk cId="2300116561" sldId="330"/>
            <ac:picMk id="9" creationId="{9224A0EC-9334-468D-849F-BF1FF8C6FF68}"/>
          </ac:picMkLst>
        </pc:picChg>
      </pc:sldChg>
      <pc:sldChg chg="addSp delSp modSp new mod modTransition setBg">
        <pc:chgData name="Nguyen Tuan Cuong" userId="48d1567b-9efc-4e88-a430-0e5e2a343bda" providerId="ADAL" clId="{C9EC1B23-F805-4017-B68F-13CAF5AA22E7}" dt="2021-07-05T16:03:21.012" v="806"/>
        <pc:sldMkLst>
          <pc:docMk/>
          <pc:sldMk cId="2898768911" sldId="331"/>
        </pc:sldMkLst>
        <pc:spChg chg="add del">
          <ac:chgData name="Nguyen Tuan Cuong" userId="48d1567b-9efc-4e88-a430-0e5e2a343bda" providerId="ADAL" clId="{C9EC1B23-F805-4017-B68F-13CAF5AA22E7}" dt="2021-07-05T15:58:46.223" v="801" actId="26606"/>
          <ac:spMkLst>
            <pc:docMk/>
            <pc:sldMk cId="2898768911" sldId="331"/>
            <ac:spMk id="71" creationId="{6D208839-7407-44E6-AAD8-EA89D18CD7E0}"/>
          </ac:spMkLst>
        </pc:spChg>
        <pc:spChg chg="add del">
          <ac:chgData name="Nguyen Tuan Cuong" userId="48d1567b-9efc-4e88-a430-0e5e2a343bda" providerId="ADAL" clId="{C9EC1B23-F805-4017-B68F-13CAF5AA22E7}" dt="2021-07-05T15:58:46.223" v="801" actId="26606"/>
          <ac:spMkLst>
            <pc:docMk/>
            <pc:sldMk cId="2898768911" sldId="331"/>
            <ac:spMk id="73" creationId="{8DA1E8CC-C82D-4421-893C-5FA2C607347F}"/>
          </ac:spMkLst>
        </pc:spChg>
        <pc:picChg chg="add mod">
          <ac:chgData name="Nguyen Tuan Cuong" userId="48d1567b-9efc-4e88-a430-0e5e2a343bda" providerId="ADAL" clId="{C9EC1B23-F805-4017-B68F-13CAF5AA22E7}" dt="2021-07-05T15:58:46.288" v="802" actId="26606"/>
          <ac:picMkLst>
            <pc:docMk/>
            <pc:sldMk cId="2898768911" sldId="331"/>
            <ac:picMk id="1026" creationId="{532763A3-3904-40D9-BFF8-C5E3EBFA924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B8FA65-8123-428F-96A0-C45256CFFE44}" type="doc">
      <dgm:prSet loTypeId="urn:microsoft.com/office/officeart/2005/8/layout/chevronAccent+Icon" loCatId="process" qsTypeId="urn:microsoft.com/office/officeart/2005/8/quickstyle/simple1" qsCatId="simple" csTypeId="urn:microsoft.com/office/officeart/2005/8/colors/colorful1" csCatId="colorful" phldr="1"/>
      <dgm:spPr/>
      <dgm:t>
        <a:bodyPr/>
        <a:lstStyle/>
        <a:p>
          <a:endParaRPr lang="en-US"/>
        </a:p>
      </dgm:t>
    </dgm:pt>
    <dgm:pt modelId="{5D699CFE-A623-4D44-8437-00AEA11E8499}">
      <dgm:prSet/>
      <dgm:spPr/>
      <dgm:t>
        <a:bodyPr/>
        <a:lstStyle/>
        <a:p>
          <a:r>
            <a:rPr lang="vi-VN" dirty="0" smtClean="0"/>
            <a:t>Xác định yêu cầu</a:t>
          </a:r>
          <a:endParaRPr lang="en-US" dirty="0"/>
        </a:p>
      </dgm:t>
    </dgm:pt>
    <dgm:pt modelId="{F2065D3C-93A7-445E-AB48-3F49F866B3E8}" type="parTrans" cxnId="{5C626FA4-596E-48AA-A773-659E40F06896}">
      <dgm:prSet/>
      <dgm:spPr/>
      <dgm:t>
        <a:bodyPr/>
        <a:lstStyle/>
        <a:p>
          <a:endParaRPr lang="en-US"/>
        </a:p>
      </dgm:t>
    </dgm:pt>
    <dgm:pt modelId="{83F16AA7-9AA9-4AED-BE4D-C12BDFF8236B}" type="sibTrans" cxnId="{5C626FA4-596E-48AA-A773-659E40F06896}">
      <dgm:prSet/>
      <dgm:spPr/>
      <dgm:t>
        <a:bodyPr/>
        <a:lstStyle/>
        <a:p>
          <a:endParaRPr lang="en-US"/>
        </a:p>
      </dgm:t>
    </dgm:pt>
    <dgm:pt modelId="{621C5BFF-DE56-4F7F-AE27-A6F86E68B1B8}">
      <dgm:prSet/>
      <dgm:spPr/>
      <dgm:t>
        <a:bodyPr/>
        <a:lstStyle/>
        <a:p>
          <a:r>
            <a:rPr lang="vi-VN" dirty="0" smtClean="0"/>
            <a:t>Thiết kế cơ sở dữ liệu</a:t>
          </a:r>
          <a:endParaRPr lang="en-US" dirty="0"/>
        </a:p>
      </dgm:t>
    </dgm:pt>
    <dgm:pt modelId="{DAB2C590-E1E5-4FF6-97BE-4167AAE147E1}" type="parTrans" cxnId="{FDFEF469-D459-4069-90EE-CECA2169F6F4}">
      <dgm:prSet/>
      <dgm:spPr/>
      <dgm:t>
        <a:bodyPr/>
        <a:lstStyle/>
        <a:p>
          <a:endParaRPr lang="en-US"/>
        </a:p>
      </dgm:t>
    </dgm:pt>
    <dgm:pt modelId="{1533E54D-6FA7-43A2-88C3-577ADD85EFD0}" type="sibTrans" cxnId="{FDFEF469-D459-4069-90EE-CECA2169F6F4}">
      <dgm:prSet/>
      <dgm:spPr/>
      <dgm:t>
        <a:bodyPr/>
        <a:lstStyle/>
        <a:p>
          <a:endParaRPr lang="en-US"/>
        </a:p>
      </dgm:t>
    </dgm:pt>
    <dgm:pt modelId="{91AC755C-F466-491A-8449-F79AB1FD75D5}">
      <dgm:prSet/>
      <dgm:spPr/>
      <dgm:t>
        <a:bodyPr/>
        <a:lstStyle/>
        <a:p>
          <a:r>
            <a:rPr lang="vi-VN" dirty="0" smtClean="0"/>
            <a:t>Thiết kế giao diện</a:t>
          </a:r>
          <a:endParaRPr lang="en-US" dirty="0"/>
        </a:p>
      </dgm:t>
    </dgm:pt>
    <dgm:pt modelId="{EB405C1C-86AA-4B36-830B-BE943BC2B003}" type="parTrans" cxnId="{7B073468-5F9E-45CA-99D2-AA45F38AAA22}">
      <dgm:prSet/>
      <dgm:spPr/>
      <dgm:t>
        <a:bodyPr/>
        <a:lstStyle/>
        <a:p>
          <a:endParaRPr lang="en-US"/>
        </a:p>
      </dgm:t>
    </dgm:pt>
    <dgm:pt modelId="{E3D48122-7F1E-4465-8E1C-FB9CA0D761EE}" type="sibTrans" cxnId="{7B073468-5F9E-45CA-99D2-AA45F38AAA22}">
      <dgm:prSet/>
      <dgm:spPr/>
      <dgm:t>
        <a:bodyPr/>
        <a:lstStyle/>
        <a:p>
          <a:endParaRPr lang="en-US"/>
        </a:p>
      </dgm:t>
    </dgm:pt>
    <dgm:pt modelId="{62079108-4054-4259-9B92-4802682051FB}">
      <dgm:prSet/>
      <dgm:spPr/>
      <dgm:t>
        <a:bodyPr/>
        <a:lstStyle/>
        <a:p>
          <a:r>
            <a:rPr lang="vi-VN" dirty="0" smtClean="0"/>
            <a:t>Lập trình các chức năng</a:t>
          </a:r>
          <a:endParaRPr lang="en-US" dirty="0"/>
        </a:p>
      </dgm:t>
    </dgm:pt>
    <dgm:pt modelId="{D44D7D7D-66D4-41B6-8BC2-FC28531B1CAE}" type="parTrans" cxnId="{BE41AB0A-F9F0-4BB8-8A26-99FC0C59167E}">
      <dgm:prSet/>
      <dgm:spPr/>
      <dgm:t>
        <a:bodyPr/>
        <a:lstStyle/>
        <a:p>
          <a:endParaRPr lang="en-US"/>
        </a:p>
      </dgm:t>
    </dgm:pt>
    <dgm:pt modelId="{79D64EB7-AF16-4A4B-8309-CF3FF0095FA6}" type="sibTrans" cxnId="{BE41AB0A-F9F0-4BB8-8A26-99FC0C59167E}">
      <dgm:prSet/>
      <dgm:spPr/>
      <dgm:t>
        <a:bodyPr/>
        <a:lstStyle/>
        <a:p>
          <a:endParaRPr lang="en-US"/>
        </a:p>
      </dgm:t>
    </dgm:pt>
    <dgm:pt modelId="{13691B66-FBD3-4F77-999D-C2F3AA370E70}">
      <dgm:prSet/>
      <dgm:spPr/>
      <dgm:t>
        <a:bodyPr/>
        <a:lstStyle/>
        <a:p>
          <a:r>
            <a:rPr lang="vi-VN" dirty="0" smtClean="0"/>
            <a:t>Kiểm thử</a:t>
          </a:r>
          <a:endParaRPr lang="en-US" dirty="0"/>
        </a:p>
      </dgm:t>
    </dgm:pt>
    <dgm:pt modelId="{BC5CA25C-BB1A-4EF5-80F8-0DF15ADB1A81}" type="parTrans" cxnId="{6ABA459F-27B0-415F-83E5-F913F1D5E689}">
      <dgm:prSet/>
      <dgm:spPr/>
      <dgm:t>
        <a:bodyPr/>
        <a:lstStyle/>
        <a:p>
          <a:endParaRPr lang="en-US"/>
        </a:p>
      </dgm:t>
    </dgm:pt>
    <dgm:pt modelId="{503CC8F8-45A0-4406-B272-F9B06F2A01E2}" type="sibTrans" cxnId="{6ABA459F-27B0-415F-83E5-F913F1D5E689}">
      <dgm:prSet/>
      <dgm:spPr/>
      <dgm:t>
        <a:bodyPr/>
        <a:lstStyle/>
        <a:p>
          <a:endParaRPr lang="en-US"/>
        </a:p>
      </dgm:t>
    </dgm:pt>
    <dgm:pt modelId="{1B6DAAA9-DCF8-463F-9059-F2786FE04553}" type="pres">
      <dgm:prSet presAssocID="{F8B8FA65-8123-428F-96A0-C45256CFFE44}" presName="Name0" presStyleCnt="0">
        <dgm:presLayoutVars>
          <dgm:dir/>
          <dgm:resizeHandles val="exact"/>
        </dgm:presLayoutVars>
      </dgm:prSet>
      <dgm:spPr/>
      <dgm:t>
        <a:bodyPr/>
        <a:lstStyle/>
        <a:p>
          <a:endParaRPr lang="en-US"/>
        </a:p>
      </dgm:t>
    </dgm:pt>
    <dgm:pt modelId="{DCB41109-0E0D-45BC-BE35-EE6BAC282641}" type="pres">
      <dgm:prSet presAssocID="{5D699CFE-A623-4D44-8437-00AEA11E8499}" presName="composite" presStyleCnt="0"/>
      <dgm:spPr/>
    </dgm:pt>
    <dgm:pt modelId="{39B5776A-11DB-4A6A-A19A-70083D9B8775}" type="pres">
      <dgm:prSet presAssocID="{5D699CFE-A623-4D44-8437-00AEA11E8499}" presName="bgChev" presStyleLbl="node1" presStyleIdx="0" presStyleCnt="5"/>
      <dgm:spPr/>
    </dgm:pt>
    <dgm:pt modelId="{D5B53950-6BFD-4CB3-B125-5336B029B17D}" type="pres">
      <dgm:prSet presAssocID="{5D699CFE-A623-4D44-8437-00AEA11E8499}" presName="txNode" presStyleLbl="fgAcc1" presStyleIdx="0" presStyleCnt="5">
        <dgm:presLayoutVars>
          <dgm:bulletEnabled val="1"/>
        </dgm:presLayoutVars>
      </dgm:prSet>
      <dgm:spPr/>
      <dgm:t>
        <a:bodyPr/>
        <a:lstStyle/>
        <a:p>
          <a:endParaRPr lang="en-US"/>
        </a:p>
      </dgm:t>
    </dgm:pt>
    <dgm:pt modelId="{4D304990-1444-4B76-AA17-44540ADD0EA7}" type="pres">
      <dgm:prSet presAssocID="{83F16AA7-9AA9-4AED-BE4D-C12BDFF8236B}" presName="compositeSpace" presStyleCnt="0"/>
      <dgm:spPr/>
    </dgm:pt>
    <dgm:pt modelId="{EDF9E46A-4021-4680-9677-2DBABCF01C01}" type="pres">
      <dgm:prSet presAssocID="{621C5BFF-DE56-4F7F-AE27-A6F86E68B1B8}" presName="composite" presStyleCnt="0"/>
      <dgm:spPr/>
    </dgm:pt>
    <dgm:pt modelId="{1C5BB8E0-737A-4EFF-A218-5A931124838E}" type="pres">
      <dgm:prSet presAssocID="{621C5BFF-DE56-4F7F-AE27-A6F86E68B1B8}" presName="bgChev" presStyleLbl="node1" presStyleIdx="1" presStyleCnt="5"/>
      <dgm:spPr/>
    </dgm:pt>
    <dgm:pt modelId="{F7A43192-1A3A-44A6-9201-F4DF2B636F34}" type="pres">
      <dgm:prSet presAssocID="{621C5BFF-DE56-4F7F-AE27-A6F86E68B1B8}" presName="txNode" presStyleLbl="fgAcc1" presStyleIdx="1" presStyleCnt="5">
        <dgm:presLayoutVars>
          <dgm:bulletEnabled val="1"/>
        </dgm:presLayoutVars>
      </dgm:prSet>
      <dgm:spPr/>
      <dgm:t>
        <a:bodyPr/>
        <a:lstStyle/>
        <a:p>
          <a:endParaRPr lang="en-US"/>
        </a:p>
      </dgm:t>
    </dgm:pt>
    <dgm:pt modelId="{40A37CFB-C237-4C26-AD83-C1D8946B4B5D}" type="pres">
      <dgm:prSet presAssocID="{1533E54D-6FA7-43A2-88C3-577ADD85EFD0}" presName="compositeSpace" presStyleCnt="0"/>
      <dgm:spPr/>
    </dgm:pt>
    <dgm:pt modelId="{91B97A2C-CCC7-4FC5-9924-9783C89F7122}" type="pres">
      <dgm:prSet presAssocID="{91AC755C-F466-491A-8449-F79AB1FD75D5}" presName="composite" presStyleCnt="0"/>
      <dgm:spPr/>
    </dgm:pt>
    <dgm:pt modelId="{49D4156E-339B-444B-9282-C8E3A0856C2A}" type="pres">
      <dgm:prSet presAssocID="{91AC755C-F466-491A-8449-F79AB1FD75D5}" presName="bgChev" presStyleLbl="node1" presStyleIdx="2" presStyleCnt="5"/>
      <dgm:spPr/>
    </dgm:pt>
    <dgm:pt modelId="{93F42E72-8140-45D3-8A25-84C3A2691900}" type="pres">
      <dgm:prSet presAssocID="{91AC755C-F466-491A-8449-F79AB1FD75D5}" presName="txNode" presStyleLbl="fgAcc1" presStyleIdx="2" presStyleCnt="5">
        <dgm:presLayoutVars>
          <dgm:bulletEnabled val="1"/>
        </dgm:presLayoutVars>
      </dgm:prSet>
      <dgm:spPr/>
      <dgm:t>
        <a:bodyPr/>
        <a:lstStyle/>
        <a:p>
          <a:endParaRPr lang="en-US"/>
        </a:p>
      </dgm:t>
    </dgm:pt>
    <dgm:pt modelId="{581F3BC0-DF07-4C27-8D92-03949CB00337}" type="pres">
      <dgm:prSet presAssocID="{E3D48122-7F1E-4465-8E1C-FB9CA0D761EE}" presName="compositeSpace" presStyleCnt="0"/>
      <dgm:spPr/>
    </dgm:pt>
    <dgm:pt modelId="{C899B793-BF04-44E9-BA5E-F27F691A7F8B}" type="pres">
      <dgm:prSet presAssocID="{62079108-4054-4259-9B92-4802682051FB}" presName="composite" presStyleCnt="0"/>
      <dgm:spPr/>
    </dgm:pt>
    <dgm:pt modelId="{434F5233-987D-4985-ADC2-10D6E9186FC2}" type="pres">
      <dgm:prSet presAssocID="{62079108-4054-4259-9B92-4802682051FB}" presName="bgChev" presStyleLbl="node1" presStyleIdx="3" presStyleCnt="5"/>
      <dgm:spPr/>
    </dgm:pt>
    <dgm:pt modelId="{F2EC17A2-A846-4FDA-8ED6-3BC3F6175350}" type="pres">
      <dgm:prSet presAssocID="{62079108-4054-4259-9B92-4802682051FB}" presName="txNode" presStyleLbl="fgAcc1" presStyleIdx="3" presStyleCnt="5">
        <dgm:presLayoutVars>
          <dgm:bulletEnabled val="1"/>
        </dgm:presLayoutVars>
      </dgm:prSet>
      <dgm:spPr/>
      <dgm:t>
        <a:bodyPr/>
        <a:lstStyle/>
        <a:p>
          <a:endParaRPr lang="en-US"/>
        </a:p>
      </dgm:t>
    </dgm:pt>
    <dgm:pt modelId="{C1EE2177-36ED-4A02-AE1A-2737535758AD}" type="pres">
      <dgm:prSet presAssocID="{79D64EB7-AF16-4A4B-8309-CF3FF0095FA6}" presName="compositeSpace" presStyleCnt="0"/>
      <dgm:spPr/>
    </dgm:pt>
    <dgm:pt modelId="{6DCB05F4-326D-4F8C-B29C-497B28197178}" type="pres">
      <dgm:prSet presAssocID="{13691B66-FBD3-4F77-999D-C2F3AA370E70}" presName="composite" presStyleCnt="0"/>
      <dgm:spPr/>
    </dgm:pt>
    <dgm:pt modelId="{71FE8CAB-BFEB-476D-BB18-253C171A2DE3}" type="pres">
      <dgm:prSet presAssocID="{13691B66-FBD3-4F77-999D-C2F3AA370E70}" presName="bgChev" presStyleLbl="node1" presStyleIdx="4" presStyleCnt="5"/>
      <dgm:spPr/>
    </dgm:pt>
    <dgm:pt modelId="{4312B9AB-2053-40E4-BD62-87EDFAD8CEDA}" type="pres">
      <dgm:prSet presAssocID="{13691B66-FBD3-4F77-999D-C2F3AA370E70}" presName="txNode" presStyleLbl="fgAcc1" presStyleIdx="4" presStyleCnt="5">
        <dgm:presLayoutVars>
          <dgm:bulletEnabled val="1"/>
        </dgm:presLayoutVars>
      </dgm:prSet>
      <dgm:spPr/>
      <dgm:t>
        <a:bodyPr/>
        <a:lstStyle/>
        <a:p>
          <a:endParaRPr lang="en-US"/>
        </a:p>
      </dgm:t>
    </dgm:pt>
  </dgm:ptLst>
  <dgm:cxnLst>
    <dgm:cxn modelId="{3B1123AE-7E23-4CA6-80E0-7E996C9D8E4B}" type="presOf" srcId="{13691B66-FBD3-4F77-999D-C2F3AA370E70}" destId="{4312B9AB-2053-40E4-BD62-87EDFAD8CEDA}" srcOrd="0" destOrd="0" presId="urn:microsoft.com/office/officeart/2005/8/layout/chevronAccent+Icon"/>
    <dgm:cxn modelId="{6ABA459F-27B0-415F-83E5-F913F1D5E689}" srcId="{F8B8FA65-8123-428F-96A0-C45256CFFE44}" destId="{13691B66-FBD3-4F77-999D-C2F3AA370E70}" srcOrd="4" destOrd="0" parTransId="{BC5CA25C-BB1A-4EF5-80F8-0DF15ADB1A81}" sibTransId="{503CC8F8-45A0-4406-B272-F9B06F2A01E2}"/>
    <dgm:cxn modelId="{B3519C97-BAD5-4F14-B905-4B6F572BBF66}" type="presOf" srcId="{62079108-4054-4259-9B92-4802682051FB}" destId="{F2EC17A2-A846-4FDA-8ED6-3BC3F6175350}" srcOrd="0" destOrd="0" presId="urn:microsoft.com/office/officeart/2005/8/layout/chevronAccent+Icon"/>
    <dgm:cxn modelId="{FDFEF469-D459-4069-90EE-CECA2169F6F4}" srcId="{F8B8FA65-8123-428F-96A0-C45256CFFE44}" destId="{621C5BFF-DE56-4F7F-AE27-A6F86E68B1B8}" srcOrd="1" destOrd="0" parTransId="{DAB2C590-E1E5-4FF6-97BE-4167AAE147E1}" sibTransId="{1533E54D-6FA7-43A2-88C3-577ADD85EFD0}"/>
    <dgm:cxn modelId="{7173957D-4C51-4D54-87A1-A2FDC4785353}" type="presOf" srcId="{91AC755C-F466-491A-8449-F79AB1FD75D5}" destId="{93F42E72-8140-45D3-8A25-84C3A2691900}" srcOrd="0" destOrd="0" presId="urn:microsoft.com/office/officeart/2005/8/layout/chevronAccent+Icon"/>
    <dgm:cxn modelId="{5C626FA4-596E-48AA-A773-659E40F06896}" srcId="{F8B8FA65-8123-428F-96A0-C45256CFFE44}" destId="{5D699CFE-A623-4D44-8437-00AEA11E8499}" srcOrd="0" destOrd="0" parTransId="{F2065D3C-93A7-445E-AB48-3F49F866B3E8}" sibTransId="{83F16AA7-9AA9-4AED-BE4D-C12BDFF8236B}"/>
    <dgm:cxn modelId="{7B073468-5F9E-45CA-99D2-AA45F38AAA22}" srcId="{F8B8FA65-8123-428F-96A0-C45256CFFE44}" destId="{91AC755C-F466-491A-8449-F79AB1FD75D5}" srcOrd="2" destOrd="0" parTransId="{EB405C1C-86AA-4B36-830B-BE943BC2B003}" sibTransId="{E3D48122-7F1E-4465-8E1C-FB9CA0D761EE}"/>
    <dgm:cxn modelId="{25FFFB9D-B7CF-4B7D-93DA-5405A7AA0153}" type="presOf" srcId="{621C5BFF-DE56-4F7F-AE27-A6F86E68B1B8}" destId="{F7A43192-1A3A-44A6-9201-F4DF2B636F34}" srcOrd="0" destOrd="0" presId="urn:microsoft.com/office/officeart/2005/8/layout/chevronAccent+Icon"/>
    <dgm:cxn modelId="{F7C77522-BC57-4ED4-8139-0D259E5C9C73}" type="presOf" srcId="{5D699CFE-A623-4D44-8437-00AEA11E8499}" destId="{D5B53950-6BFD-4CB3-B125-5336B029B17D}" srcOrd="0" destOrd="0" presId="urn:microsoft.com/office/officeart/2005/8/layout/chevronAccent+Icon"/>
    <dgm:cxn modelId="{0C73724E-7184-4EB0-B0E5-D42CDADF41DC}" type="presOf" srcId="{F8B8FA65-8123-428F-96A0-C45256CFFE44}" destId="{1B6DAAA9-DCF8-463F-9059-F2786FE04553}" srcOrd="0" destOrd="0" presId="urn:microsoft.com/office/officeart/2005/8/layout/chevronAccent+Icon"/>
    <dgm:cxn modelId="{BE41AB0A-F9F0-4BB8-8A26-99FC0C59167E}" srcId="{F8B8FA65-8123-428F-96A0-C45256CFFE44}" destId="{62079108-4054-4259-9B92-4802682051FB}" srcOrd="3" destOrd="0" parTransId="{D44D7D7D-66D4-41B6-8BC2-FC28531B1CAE}" sibTransId="{79D64EB7-AF16-4A4B-8309-CF3FF0095FA6}"/>
    <dgm:cxn modelId="{228E329A-E141-49D6-BD3E-37862C60C77A}" type="presParOf" srcId="{1B6DAAA9-DCF8-463F-9059-F2786FE04553}" destId="{DCB41109-0E0D-45BC-BE35-EE6BAC282641}" srcOrd="0" destOrd="0" presId="urn:microsoft.com/office/officeart/2005/8/layout/chevronAccent+Icon"/>
    <dgm:cxn modelId="{0D69352B-C2DF-459D-AA13-85BF09A89B7C}" type="presParOf" srcId="{DCB41109-0E0D-45BC-BE35-EE6BAC282641}" destId="{39B5776A-11DB-4A6A-A19A-70083D9B8775}" srcOrd="0" destOrd="0" presId="urn:microsoft.com/office/officeart/2005/8/layout/chevronAccent+Icon"/>
    <dgm:cxn modelId="{BBA35807-501B-4416-847B-B76C2E864C43}" type="presParOf" srcId="{DCB41109-0E0D-45BC-BE35-EE6BAC282641}" destId="{D5B53950-6BFD-4CB3-B125-5336B029B17D}" srcOrd="1" destOrd="0" presId="urn:microsoft.com/office/officeart/2005/8/layout/chevronAccent+Icon"/>
    <dgm:cxn modelId="{C92557CD-6E1F-48E8-9020-2097B59525DE}" type="presParOf" srcId="{1B6DAAA9-DCF8-463F-9059-F2786FE04553}" destId="{4D304990-1444-4B76-AA17-44540ADD0EA7}" srcOrd="1" destOrd="0" presId="urn:microsoft.com/office/officeart/2005/8/layout/chevronAccent+Icon"/>
    <dgm:cxn modelId="{6E3FF906-23E5-4FD9-B0FA-C6ABE350AB36}" type="presParOf" srcId="{1B6DAAA9-DCF8-463F-9059-F2786FE04553}" destId="{EDF9E46A-4021-4680-9677-2DBABCF01C01}" srcOrd="2" destOrd="0" presId="urn:microsoft.com/office/officeart/2005/8/layout/chevronAccent+Icon"/>
    <dgm:cxn modelId="{17B8FF7E-D837-4247-92EA-4D8A9AC8301C}" type="presParOf" srcId="{EDF9E46A-4021-4680-9677-2DBABCF01C01}" destId="{1C5BB8E0-737A-4EFF-A218-5A931124838E}" srcOrd="0" destOrd="0" presId="urn:microsoft.com/office/officeart/2005/8/layout/chevronAccent+Icon"/>
    <dgm:cxn modelId="{12707314-111C-4331-94DC-06A31B92FC56}" type="presParOf" srcId="{EDF9E46A-4021-4680-9677-2DBABCF01C01}" destId="{F7A43192-1A3A-44A6-9201-F4DF2B636F34}" srcOrd="1" destOrd="0" presId="urn:microsoft.com/office/officeart/2005/8/layout/chevronAccent+Icon"/>
    <dgm:cxn modelId="{113627EE-7C35-4C4A-B4C0-7D6E38E67507}" type="presParOf" srcId="{1B6DAAA9-DCF8-463F-9059-F2786FE04553}" destId="{40A37CFB-C237-4C26-AD83-C1D8946B4B5D}" srcOrd="3" destOrd="0" presId="urn:microsoft.com/office/officeart/2005/8/layout/chevronAccent+Icon"/>
    <dgm:cxn modelId="{62470DA7-CB0A-4B94-836A-E4B7B8BEFB05}" type="presParOf" srcId="{1B6DAAA9-DCF8-463F-9059-F2786FE04553}" destId="{91B97A2C-CCC7-4FC5-9924-9783C89F7122}" srcOrd="4" destOrd="0" presId="urn:microsoft.com/office/officeart/2005/8/layout/chevronAccent+Icon"/>
    <dgm:cxn modelId="{0C5524C8-F5C5-43C4-AD4F-E3733E9F2910}" type="presParOf" srcId="{91B97A2C-CCC7-4FC5-9924-9783C89F7122}" destId="{49D4156E-339B-444B-9282-C8E3A0856C2A}" srcOrd="0" destOrd="0" presId="urn:microsoft.com/office/officeart/2005/8/layout/chevronAccent+Icon"/>
    <dgm:cxn modelId="{7907EE8C-52CB-42AE-BF91-A51B8CD5E77A}" type="presParOf" srcId="{91B97A2C-CCC7-4FC5-9924-9783C89F7122}" destId="{93F42E72-8140-45D3-8A25-84C3A2691900}" srcOrd="1" destOrd="0" presId="urn:microsoft.com/office/officeart/2005/8/layout/chevronAccent+Icon"/>
    <dgm:cxn modelId="{B99B3161-572C-4A8E-B6B7-395B47458CE8}" type="presParOf" srcId="{1B6DAAA9-DCF8-463F-9059-F2786FE04553}" destId="{581F3BC0-DF07-4C27-8D92-03949CB00337}" srcOrd="5" destOrd="0" presId="urn:microsoft.com/office/officeart/2005/8/layout/chevronAccent+Icon"/>
    <dgm:cxn modelId="{F11F7BED-64B6-43CC-911D-40095129FFC6}" type="presParOf" srcId="{1B6DAAA9-DCF8-463F-9059-F2786FE04553}" destId="{C899B793-BF04-44E9-BA5E-F27F691A7F8B}" srcOrd="6" destOrd="0" presId="urn:microsoft.com/office/officeart/2005/8/layout/chevronAccent+Icon"/>
    <dgm:cxn modelId="{61993E74-38A4-4507-972D-98FC8323D2EE}" type="presParOf" srcId="{C899B793-BF04-44E9-BA5E-F27F691A7F8B}" destId="{434F5233-987D-4985-ADC2-10D6E9186FC2}" srcOrd="0" destOrd="0" presId="urn:microsoft.com/office/officeart/2005/8/layout/chevronAccent+Icon"/>
    <dgm:cxn modelId="{A33ADF16-8805-47D3-8D1D-241FB206BC88}" type="presParOf" srcId="{C899B793-BF04-44E9-BA5E-F27F691A7F8B}" destId="{F2EC17A2-A846-4FDA-8ED6-3BC3F6175350}" srcOrd="1" destOrd="0" presId="urn:microsoft.com/office/officeart/2005/8/layout/chevronAccent+Icon"/>
    <dgm:cxn modelId="{F6C63E47-734F-4964-96D3-877723ADFDAC}" type="presParOf" srcId="{1B6DAAA9-DCF8-463F-9059-F2786FE04553}" destId="{C1EE2177-36ED-4A02-AE1A-2737535758AD}" srcOrd="7" destOrd="0" presId="urn:microsoft.com/office/officeart/2005/8/layout/chevronAccent+Icon"/>
    <dgm:cxn modelId="{F92B2F6F-430F-451E-A64F-F1DE9C12DBEB}" type="presParOf" srcId="{1B6DAAA9-DCF8-463F-9059-F2786FE04553}" destId="{6DCB05F4-326D-4F8C-B29C-497B28197178}" srcOrd="8" destOrd="0" presId="urn:microsoft.com/office/officeart/2005/8/layout/chevronAccent+Icon"/>
    <dgm:cxn modelId="{219A881D-D0E5-4E46-BCC3-5845BE230752}" type="presParOf" srcId="{6DCB05F4-326D-4F8C-B29C-497B28197178}" destId="{71FE8CAB-BFEB-476D-BB18-253C171A2DE3}" srcOrd="0" destOrd="0" presId="urn:microsoft.com/office/officeart/2005/8/layout/chevronAccent+Icon"/>
    <dgm:cxn modelId="{98013A19-E7BE-452A-8DCF-3DDCE9DE108A}" type="presParOf" srcId="{6DCB05F4-326D-4F8C-B29C-497B28197178}" destId="{4312B9AB-2053-40E4-BD62-87EDFAD8CEDA}"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B8FA65-8123-428F-96A0-C45256CFFE44}"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5D699CFE-A623-4D44-8437-00AEA11E8499}">
      <dgm:prSet/>
      <dgm:spPr/>
      <dgm:t>
        <a:bodyPr/>
        <a:lstStyle/>
        <a:p>
          <a:r>
            <a:rPr lang="en-US"/>
            <a:t>Trong </a:t>
          </a:r>
          <a:r>
            <a:rPr lang="en-US" err="1"/>
            <a:t>thư</a:t>
          </a:r>
          <a:r>
            <a:rPr lang="en-US"/>
            <a:t> </a:t>
          </a:r>
          <a:r>
            <a:rPr lang="en-US" err="1"/>
            <a:t>viện</a:t>
          </a:r>
          <a:r>
            <a:rPr lang="en-US"/>
            <a:t> </a:t>
          </a:r>
          <a:r>
            <a:rPr lang="en-US" err="1"/>
            <a:t>có</a:t>
          </a:r>
          <a:r>
            <a:rPr lang="en-US"/>
            <a:t> </a:t>
          </a:r>
          <a:r>
            <a:rPr lang="en-US" err="1"/>
            <a:t>nhiều</a:t>
          </a:r>
          <a:r>
            <a:rPr lang="en-US"/>
            <a:t> </a:t>
          </a:r>
          <a:r>
            <a:rPr lang="en-US" err="1"/>
            <a:t>loại</a:t>
          </a:r>
          <a:r>
            <a:rPr lang="en-US"/>
            <a:t> </a:t>
          </a:r>
          <a:r>
            <a:rPr lang="en-US" err="1"/>
            <a:t>tài</a:t>
          </a:r>
          <a:r>
            <a:rPr lang="en-US"/>
            <a:t> </a:t>
          </a:r>
          <a:r>
            <a:rPr lang="en-US" err="1"/>
            <a:t>liệu</a:t>
          </a:r>
          <a:r>
            <a:rPr lang="en-US"/>
            <a:t> </a:t>
          </a:r>
          <a:r>
            <a:rPr lang="en-US" err="1"/>
            <a:t>gồm</a:t>
          </a:r>
          <a:r>
            <a:rPr lang="en-US"/>
            <a:t>: </a:t>
          </a:r>
          <a:r>
            <a:rPr lang="en-US" err="1"/>
            <a:t>giáo</a:t>
          </a:r>
          <a:r>
            <a:rPr lang="en-US"/>
            <a:t> </a:t>
          </a:r>
          <a:r>
            <a:rPr lang="en-US" err="1"/>
            <a:t>trình</a:t>
          </a:r>
          <a:r>
            <a:rPr lang="en-US"/>
            <a:t>, </a:t>
          </a:r>
          <a:r>
            <a:rPr lang="en-US" err="1"/>
            <a:t>sách</a:t>
          </a:r>
          <a:r>
            <a:rPr lang="en-US"/>
            <a:t> </a:t>
          </a:r>
          <a:r>
            <a:rPr lang="en-US" err="1"/>
            <a:t>tham</a:t>
          </a:r>
          <a:r>
            <a:rPr lang="en-US"/>
            <a:t> </a:t>
          </a:r>
          <a:r>
            <a:rPr lang="en-US" err="1"/>
            <a:t>khảo</a:t>
          </a:r>
          <a:r>
            <a:rPr lang="en-US"/>
            <a:t>, </a:t>
          </a:r>
          <a:r>
            <a:rPr lang="en-US" err="1"/>
            <a:t>luận</a:t>
          </a:r>
          <a:r>
            <a:rPr lang="en-US"/>
            <a:t> </a:t>
          </a:r>
          <a:r>
            <a:rPr lang="en-US" err="1"/>
            <a:t>văn</a:t>
          </a:r>
          <a:r>
            <a:rPr lang="en-US"/>
            <a:t>, </a:t>
          </a:r>
          <a:r>
            <a:rPr lang="en-US" err="1"/>
            <a:t>báo</a:t>
          </a:r>
          <a:r>
            <a:rPr lang="en-US"/>
            <a:t> </a:t>
          </a:r>
          <a:r>
            <a:rPr lang="en-US" err="1"/>
            <a:t>cáo</a:t>
          </a:r>
          <a:r>
            <a:rPr lang="en-US"/>
            <a:t> </a:t>
          </a:r>
          <a:r>
            <a:rPr lang="en-US" err="1"/>
            <a:t>nghiên</a:t>
          </a:r>
          <a:r>
            <a:rPr lang="en-US"/>
            <a:t> </a:t>
          </a:r>
          <a:r>
            <a:rPr lang="en-US" err="1"/>
            <a:t>cứu</a:t>
          </a:r>
          <a:r>
            <a:rPr lang="en-US"/>
            <a:t> khoa </a:t>
          </a:r>
          <a:r>
            <a:rPr lang="en-US" err="1"/>
            <a:t>học</a:t>
          </a:r>
          <a:r>
            <a:rPr lang="en-US"/>
            <a:t>, </a:t>
          </a:r>
          <a:r>
            <a:rPr lang="en-US" err="1"/>
            <a:t>tạp</a:t>
          </a:r>
          <a:r>
            <a:rPr lang="en-US"/>
            <a:t> </a:t>
          </a:r>
          <a:r>
            <a:rPr lang="en-US" err="1"/>
            <a:t>chí</a:t>
          </a:r>
          <a:r>
            <a:rPr lang="en-US"/>
            <a:t>, </a:t>
          </a:r>
          <a:r>
            <a:rPr lang="en-US" err="1"/>
            <a:t>tuyện</a:t>
          </a:r>
          <a:r>
            <a:rPr lang="en-US"/>
            <a:t>, </a:t>
          </a:r>
          <a:r>
            <a:rPr lang="en-US" err="1"/>
            <a:t>thơ</a:t>
          </a:r>
          <a:r>
            <a:rPr lang="en-US"/>
            <a:t>….</a:t>
          </a:r>
        </a:p>
      </dgm:t>
    </dgm:pt>
    <dgm:pt modelId="{F2065D3C-93A7-445E-AB48-3F49F866B3E8}" type="parTrans" cxnId="{5C626FA4-596E-48AA-A773-659E40F06896}">
      <dgm:prSet/>
      <dgm:spPr/>
      <dgm:t>
        <a:bodyPr/>
        <a:lstStyle/>
        <a:p>
          <a:endParaRPr lang="en-US"/>
        </a:p>
      </dgm:t>
    </dgm:pt>
    <dgm:pt modelId="{83F16AA7-9AA9-4AED-BE4D-C12BDFF8236B}" type="sibTrans" cxnId="{5C626FA4-596E-48AA-A773-659E40F06896}">
      <dgm:prSet/>
      <dgm:spPr/>
      <dgm:t>
        <a:bodyPr/>
        <a:lstStyle/>
        <a:p>
          <a:endParaRPr lang="en-US"/>
        </a:p>
      </dgm:t>
    </dgm:pt>
    <dgm:pt modelId="{621C5BFF-DE56-4F7F-AE27-A6F86E68B1B8}">
      <dgm:prSet/>
      <dgm:spPr/>
      <dgm:t>
        <a:bodyPr/>
        <a:lstStyle/>
        <a:p>
          <a:r>
            <a:rPr lang="en-US" err="1"/>
            <a:t>Mỗi</a:t>
          </a:r>
          <a:r>
            <a:rPr lang="en-US"/>
            <a:t> </a:t>
          </a:r>
          <a:r>
            <a:rPr lang="en-US" err="1"/>
            <a:t>độc</a:t>
          </a:r>
          <a:r>
            <a:rPr lang="en-US"/>
            <a:t> </a:t>
          </a:r>
          <a:r>
            <a:rPr lang="en-US" err="1"/>
            <a:t>giả</a:t>
          </a:r>
          <a:r>
            <a:rPr lang="en-US"/>
            <a:t> </a:t>
          </a:r>
          <a:r>
            <a:rPr lang="en-US" err="1"/>
            <a:t>muốn</a:t>
          </a:r>
          <a:r>
            <a:rPr lang="en-US"/>
            <a:t> </a:t>
          </a:r>
          <a:r>
            <a:rPr lang="en-US" err="1"/>
            <a:t>đăng</a:t>
          </a:r>
          <a:r>
            <a:rPr lang="en-US"/>
            <a:t> </a:t>
          </a:r>
          <a:r>
            <a:rPr lang="en-US" err="1"/>
            <a:t>ký</a:t>
          </a:r>
          <a:r>
            <a:rPr lang="en-US"/>
            <a:t> </a:t>
          </a:r>
          <a:r>
            <a:rPr lang="en-US" err="1"/>
            <a:t>mượn</a:t>
          </a:r>
          <a:r>
            <a:rPr lang="en-US"/>
            <a:t> </a:t>
          </a:r>
          <a:r>
            <a:rPr lang="en-US" err="1"/>
            <a:t>sách</a:t>
          </a:r>
          <a:r>
            <a:rPr lang="en-US"/>
            <a:t> </a:t>
          </a:r>
          <a:r>
            <a:rPr lang="en-US" err="1"/>
            <a:t>thì</a:t>
          </a:r>
          <a:r>
            <a:rPr lang="en-US"/>
            <a:t> </a:t>
          </a:r>
          <a:r>
            <a:rPr lang="en-US" err="1"/>
            <a:t>phải</a:t>
          </a:r>
          <a:r>
            <a:rPr lang="en-US"/>
            <a:t> </a:t>
          </a:r>
          <a:r>
            <a:rPr lang="en-US" err="1"/>
            <a:t>đăng</a:t>
          </a:r>
          <a:r>
            <a:rPr lang="en-US"/>
            <a:t> </a:t>
          </a:r>
          <a:r>
            <a:rPr lang="en-US" err="1"/>
            <a:t>ký</a:t>
          </a:r>
          <a:r>
            <a:rPr lang="en-US"/>
            <a:t> </a:t>
          </a:r>
          <a:r>
            <a:rPr lang="en-US" err="1"/>
            <a:t>làm</a:t>
          </a:r>
          <a:r>
            <a:rPr lang="en-US"/>
            <a:t> </a:t>
          </a:r>
          <a:r>
            <a:rPr lang="en-US" err="1"/>
            <a:t>thẻ</a:t>
          </a:r>
          <a:r>
            <a:rPr lang="en-US"/>
            <a:t> </a:t>
          </a:r>
          <a:r>
            <a:rPr lang="en-US" err="1"/>
            <a:t>thư</a:t>
          </a:r>
          <a:r>
            <a:rPr lang="en-US"/>
            <a:t> </a:t>
          </a:r>
          <a:r>
            <a:rPr lang="en-US" err="1"/>
            <a:t>viện</a:t>
          </a:r>
          <a:r>
            <a:rPr lang="en-US"/>
            <a:t> </a:t>
          </a:r>
          <a:r>
            <a:rPr lang="en-US" err="1"/>
            <a:t>gồm</a:t>
          </a:r>
          <a:r>
            <a:rPr lang="en-US"/>
            <a:t> </a:t>
          </a:r>
          <a:r>
            <a:rPr lang="en-US" err="1"/>
            <a:t>các</a:t>
          </a:r>
          <a:r>
            <a:rPr lang="en-US"/>
            <a:t> </a:t>
          </a:r>
          <a:r>
            <a:rPr lang="en-US" err="1"/>
            <a:t>thông</a:t>
          </a:r>
          <a:r>
            <a:rPr lang="en-US"/>
            <a:t> tin: </a:t>
          </a:r>
          <a:r>
            <a:rPr lang="en-US" err="1"/>
            <a:t>họ</a:t>
          </a:r>
          <a:r>
            <a:rPr lang="en-US"/>
            <a:t> </a:t>
          </a:r>
          <a:r>
            <a:rPr lang="en-US" err="1"/>
            <a:t>tên</a:t>
          </a:r>
          <a:r>
            <a:rPr lang="en-US"/>
            <a:t>, </a:t>
          </a:r>
          <a:r>
            <a:rPr lang="en-US" err="1"/>
            <a:t>ngày</a:t>
          </a:r>
          <a:r>
            <a:rPr lang="en-US"/>
            <a:t> </a:t>
          </a:r>
          <a:r>
            <a:rPr lang="en-US" err="1"/>
            <a:t>sinh</a:t>
          </a:r>
          <a:r>
            <a:rPr lang="en-US"/>
            <a:t>, </a:t>
          </a:r>
          <a:r>
            <a:rPr lang="en-US" err="1"/>
            <a:t>lớp</a:t>
          </a:r>
          <a:r>
            <a:rPr lang="en-US"/>
            <a:t>, </a:t>
          </a:r>
          <a:r>
            <a:rPr lang="en-US" err="1"/>
            <a:t>ngày</a:t>
          </a:r>
          <a:r>
            <a:rPr lang="en-US"/>
            <a:t> </a:t>
          </a:r>
          <a:r>
            <a:rPr lang="en-US" err="1"/>
            <a:t>làm</a:t>
          </a:r>
          <a:r>
            <a:rPr lang="en-US"/>
            <a:t> </a:t>
          </a:r>
          <a:r>
            <a:rPr lang="en-US" err="1"/>
            <a:t>thẻ</a:t>
          </a:r>
          <a:r>
            <a:rPr lang="en-US"/>
            <a:t>, </a:t>
          </a:r>
          <a:r>
            <a:rPr lang="en-US" err="1"/>
            <a:t>ngày</a:t>
          </a:r>
          <a:r>
            <a:rPr lang="en-US"/>
            <a:t> </a:t>
          </a:r>
          <a:r>
            <a:rPr lang="en-US" err="1"/>
            <a:t>hết</a:t>
          </a:r>
          <a:r>
            <a:rPr lang="en-US"/>
            <a:t> </a:t>
          </a:r>
          <a:r>
            <a:rPr lang="en-US" err="1"/>
            <a:t>hạn</a:t>
          </a:r>
          <a:r>
            <a:rPr lang="en-US"/>
            <a:t>.</a:t>
          </a:r>
        </a:p>
      </dgm:t>
    </dgm:pt>
    <dgm:pt modelId="{DAB2C590-E1E5-4FF6-97BE-4167AAE147E1}" type="parTrans" cxnId="{FDFEF469-D459-4069-90EE-CECA2169F6F4}">
      <dgm:prSet/>
      <dgm:spPr/>
      <dgm:t>
        <a:bodyPr/>
        <a:lstStyle/>
        <a:p>
          <a:endParaRPr lang="en-US"/>
        </a:p>
      </dgm:t>
    </dgm:pt>
    <dgm:pt modelId="{1533E54D-6FA7-43A2-88C3-577ADD85EFD0}" type="sibTrans" cxnId="{FDFEF469-D459-4069-90EE-CECA2169F6F4}">
      <dgm:prSet/>
      <dgm:spPr/>
      <dgm:t>
        <a:bodyPr/>
        <a:lstStyle/>
        <a:p>
          <a:endParaRPr lang="en-US"/>
        </a:p>
      </dgm:t>
    </dgm:pt>
    <dgm:pt modelId="{91AC755C-F466-491A-8449-F79AB1FD75D5}">
      <dgm:prSet/>
      <dgm:spPr/>
      <dgm:t>
        <a:bodyPr/>
        <a:lstStyle/>
        <a:p>
          <a:r>
            <a:rPr lang="en-US"/>
            <a:t>Sau khi đăng ký thẻ thư viện thì thông tin độc giả gồm: mã độc giả, họ tên, ngày sinh, lớp, khoa, ngày đăng ký, ngày hết hạn thẻ.</a:t>
          </a:r>
        </a:p>
      </dgm:t>
    </dgm:pt>
    <dgm:pt modelId="{EB405C1C-86AA-4B36-830B-BE943BC2B003}" type="parTrans" cxnId="{7B073468-5F9E-45CA-99D2-AA45F38AAA22}">
      <dgm:prSet/>
      <dgm:spPr/>
      <dgm:t>
        <a:bodyPr/>
        <a:lstStyle/>
        <a:p>
          <a:endParaRPr lang="en-US"/>
        </a:p>
      </dgm:t>
    </dgm:pt>
    <dgm:pt modelId="{E3D48122-7F1E-4465-8E1C-FB9CA0D761EE}" type="sibTrans" cxnId="{7B073468-5F9E-45CA-99D2-AA45F38AAA22}">
      <dgm:prSet/>
      <dgm:spPr/>
      <dgm:t>
        <a:bodyPr/>
        <a:lstStyle/>
        <a:p>
          <a:endParaRPr lang="en-US"/>
        </a:p>
      </dgm:t>
    </dgm:pt>
    <dgm:pt modelId="{62079108-4054-4259-9B92-4802682051FB}">
      <dgm:prSet/>
      <dgm:spPr/>
      <dgm:t>
        <a:bodyPr/>
        <a:lstStyle/>
        <a:p>
          <a:r>
            <a:rPr lang="en-US"/>
            <a:t>Hằng ngày có các độc giả đến mượn và trả sách.</a:t>
          </a:r>
        </a:p>
      </dgm:t>
    </dgm:pt>
    <dgm:pt modelId="{D44D7D7D-66D4-41B6-8BC2-FC28531B1CAE}" type="parTrans" cxnId="{BE41AB0A-F9F0-4BB8-8A26-99FC0C59167E}">
      <dgm:prSet/>
      <dgm:spPr/>
      <dgm:t>
        <a:bodyPr/>
        <a:lstStyle/>
        <a:p>
          <a:endParaRPr lang="en-US"/>
        </a:p>
      </dgm:t>
    </dgm:pt>
    <dgm:pt modelId="{79D64EB7-AF16-4A4B-8309-CF3FF0095FA6}" type="sibTrans" cxnId="{BE41AB0A-F9F0-4BB8-8A26-99FC0C59167E}">
      <dgm:prSet/>
      <dgm:spPr/>
      <dgm:t>
        <a:bodyPr/>
        <a:lstStyle/>
        <a:p>
          <a:endParaRPr lang="en-US"/>
        </a:p>
      </dgm:t>
    </dgm:pt>
    <dgm:pt modelId="{68E8A746-07CC-489F-AC48-37553C64129C}">
      <dgm:prSet/>
      <dgm:spPr/>
      <dgm:t>
        <a:bodyPr/>
        <a:lstStyle/>
        <a:p>
          <a:r>
            <a:rPr lang="en-US"/>
            <a:t>Thủ thư cần phải kiểm tra xem trong thư viện có tài liệu như độc giả cần không để cho mượn.</a:t>
          </a:r>
        </a:p>
      </dgm:t>
    </dgm:pt>
    <dgm:pt modelId="{F6A46049-A7BD-4A7D-8B8D-EEEC7242B4F4}" type="parTrans" cxnId="{E92A5B2A-635F-4D2D-B89E-AEB04A6F3E5C}">
      <dgm:prSet/>
      <dgm:spPr/>
      <dgm:t>
        <a:bodyPr/>
        <a:lstStyle/>
        <a:p>
          <a:endParaRPr lang="en-US"/>
        </a:p>
      </dgm:t>
    </dgm:pt>
    <dgm:pt modelId="{2FC079C8-5BFC-472A-9E79-B22A585DEE9F}" type="sibTrans" cxnId="{E92A5B2A-635F-4D2D-B89E-AEB04A6F3E5C}">
      <dgm:prSet/>
      <dgm:spPr/>
      <dgm:t>
        <a:bodyPr/>
        <a:lstStyle/>
        <a:p>
          <a:endParaRPr lang="en-US"/>
        </a:p>
      </dgm:t>
    </dgm:pt>
    <dgm:pt modelId="{DA7ED2EA-E516-4A48-B7C4-D27E49717AA4}">
      <dgm:prSet/>
      <dgm:spPr/>
      <dgm:t>
        <a:bodyPr/>
        <a:lstStyle/>
        <a:p>
          <a:r>
            <a:rPr lang="en-US"/>
            <a:t>Hằng tháng, thủ kho sẽ lập báo cáo thống kê tình trạng tài liệu trong thư viện.</a:t>
          </a:r>
        </a:p>
      </dgm:t>
    </dgm:pt>
    <dgm:pt modelId="{8E61EDC3-B1BE-4B56-AC4F-C974CF018FA5}" type="parTrans" cxnId="{B04C5DB3-F1DD-4F3E-B6BE-1710476836F1}">
      <dgm:prSet/>
      <dgm:spPr/>
      <dgm:t>
        <a:bodyPr/>
        <a:lstStyle/>
        <a:p>
          <a:endParaRPr lang="en-US"/>
        </a:p>
      </dgm:t>
    </dgm:pt>
    <dgm:pt modelId="{7C00FE51-C9F8-4627-8D26-A579E7CB6662}" type="sibTrans" cxnId="{B04C5DB3-F1DD-4F3E-B6BE-1710476836F1}">
      <dgm:prSet/>
      <dgm:spPr/>
      <dgm:t>
        <a:bodyPr/>
        <a:lstStyle/>
        <a:p>
          <a:endParaRPr lang="en-US"/>
        </a:p>
      </dgm:t>
    </dgm:pt>
    <dgm:pt modelId="{D7898F94-304D-4395-963E-350B0A05B042}" type="pres">
      <dgm:prSet presAssocID="{F8B8FA65-8123-428F-96A0-C45256CFFE44}" presName="Name0" presStyleCnt="0">
        <dgm:presLayoutVars>
          <dgm:dir/>
          <dgm:resizeHandles val="exact"/>
        </dgm:presLayoutVars>
      </dgm:prSet>
      <dgm:spPr/>
      <dgm:t>
        <a:bodyPr/>
        <a:lstStyle/>
        <a:p>
          <a:endParaRPr lang="en-US"/>
        </a:p>
      </dgm:t>
    </dgm:pt>
    <dgm:pt modelId="{DD395D16-DB04-4FBC-8092-C05938706C9A}" type="pres">
      <dgm:prSet presAssocID="{5D699CFE-A623-4D44-8437-00AEA11E8499}" presName="node" presStyleLbl="node1" presStyleIdx="0" presStyleCnt="6">
        <dgm:presLayoutVars>
          <dgm:bulletEnabled val="1"/>
        </dgm:presLayoutVars>
      </dgm:prSet>
      <dgm:spPr/>
      <dgm:t>
        <a:bodyPr/>
        <a:lstStyle/>
        <a:p>
          <a:endParaRPr lang="en-US"/>
        </a:p>
      </dgm:t>
    </dgm:pt>
    <dgm:pt modelId="{5C94E6DD-27B4-4895-ADC6-AE5AA44F1D38}" type="pres">
      <dgm:prSet presAssocID="{83F16AA7-9AA9-4AED-BE4D-C12BDFF8236B}" presName="sibTrans" presStyleLbl="sibTrans1D1" presStyleIdx="0" presStyleCnt="5"/>
      <dgm:spPr/>
      <dgm:t>
        <a:bodyPr/>
        <a:lstStyle/>
        <a:p>
          <a:endParaRPr lang="en-US"/>
        </a:p>
      </dgm:t>
    </dgm:pt>
    <dgm:pt modelId="{3D201828-AF01-41B0-8A2D-B09771974E51}" type="pres">
      <dgm:prSet presAssocID="{83F16AA7-9AA9-4AED-BE4D-C12BDFF8236B}" presName="connectorText" presStyleLbl="sibTrans1D1" presStyleIdx="0" presStyleCnt="5"/>
      <dgm:spPr/>
      <dgm:t>
        <a:bodyPr/>
        <a:lstStyle/>
        <a:p>
          <a:endParaRPr lang="en-US"/>
        </a:p>
      </dgm:t>
    </dgm:pt>
    <dgm:pt modelId="{FE0317D3-75F6-4327-91F9-C48FD380EE9A}" type="pres">
      <dgm:prSet presAssocID="{621C5BFF-DE56-4F7F-AE27-A6F86E68B1B8}" presName="node" presStyleLbl="node1" presStyleIdx="1" presStyleCnt="6">
        <dgm:presLayoutVars>
          <dgm:bulletEnabled val="1"/>
        </dgm:presLayoutVars>
      </dgm:prSet>
      <dgm:spPr/>
      <dgm:t>
        <a:bodyPr/>
        <a:lstStyle/>
        <a:p>
          <a:endParaRPr lang="en-US"/>
        </a:p>
      </dgm:t>
    </dgm:pt>
    <dgm:pt modelId="{C8B00A25-FFD1-44AD-A0A3-72AD0743F0AF}" type="pres">
      <dgm:prSet presAssocID="{1533E54D-6FA7-43A2-88C3-577ADD85EFD0}" presName="sibTrans" presStyleLbl="sibTrans1D1" presStyleIdx="1" presStyleCnt="5"/>
      <dgm:spPr/>
      <dgm:t>
        <a:bodyPr/>
        <a:lstStyle/>
        <a:p>
          <a:endParaRPr lang="en-US"/>
        </a:p>
      </dgm:t>
    </dgm:pt>
    <dgm:pt modelId="{0B9DDAA4-767A-4ACA-9D98-2AAF1AB18C76}" type="pres">
      <dgm:prSet presAssocID="{1533E54D-6FA7-43A2-88C3-577ADD85EFD0}" presName="connectorText" presStyleLbl="sibTrans1D1" presStyleIdx="1" presStyleCnt="5"/>
      <dgm:spPr/>
      <dgm:t>
        <a:bodyPr/>
        <a:lstStyle/>
        <a:p>
          <a:endParaRPr lang="en-US"/>
        </a:p>
      </dgm:t>
    </dgm:pt>
    <dgm:pt modelId="{AA7A484B-ED6F-49D1-ACDC-F985581E3E79}" type="pres">
      <dgm:prSet presAssocID="{91AC755C-F466-491A-8449-F79AB1FD75D5}" presName="node" presStyleLbl="node1" presStyleIdx="2" presStyleCnt="6">
        <dgm:presLayoutVars>
          <dgm:bulletEnabled val="1"/>
        </dgm:presLayoutVars>
      </dgm:prSet>
      <dgm:spPr/>
      <dgm:t>
        <a:bodyPr/>
        <a:lstStyle/>
        <a:p>
          <a:endParaRPr lang="en-US"/>
        </a:p>
      </dgm:t>
    </dgm:pt>
    <dgm:pt modelId="{A912D528-0098-4D0A-8DD1-D72E7CFC6C1A}" type="pres">
      <dgm:prSet presAssocID="{E3D48122-7F1E-4465-8E1C-FB9CA0D761EE}" presName="sibTrans" presStyleLbl="sibTrans1D1" presStyleIdx="2" presStyleCnt="5"/>
      <dgm:spPr/>
      <dgm:t>
        <a:bodyPr/>
        <a:lstStyle/>
        <a:p>
          <a:endParaRPr lang="en-US"/>
        </a:p>
      </dgm:t>
    </dgm:pt>
    <dgm:pt modelId="{48956181-41A5-4F0E-B731-DECB786B8D29}" type="pres">
      <dgm:prSet presAssocID="{E3D48122-7F1E-4465-8E1C-FB9CA0D761EE}" presName="connectorText" presStyleLbl="sibTrans1D1" presStyleIdx="2" presStyleCnt="5"/>
      <dgm:spPr/>
      <dgm:t>
        <a:bodyPr/>
        <a:lstStyle/>
        <a:p>
          <a:endParaRPr lang="en-US"/>
        </a:p>
      </dgm:t>
    </dgm:pt>
    <dgm:pt modelId="{C25AD8C2-A546-4263-80AC-0682D840C467}" type="pres">
      <dgm:prSet presAssocID="{62079108-4054-4259-9B92-4802682051FB}" presName="node" presStyleLbl="node1" presStyleIdx="3" presStyleCnt="6">
        <dgm:presLayoutVars>
          <dgm:bulletEnabled val="1"/>
        </dgm:presLayoutVars>
      </dgm:prSet>
      <dgm:spPr/>
      <dgm:t>
        <a:bodyPr/>
        <a:lstStyle/>
        <a:p>
          <a:endParaRPr lang="en-US"/>
        </a:p>
      </dgm:t>
    </dgm:pt>
    <dgm:pt modelId="{5130A9D8-BADE-4D22-B8F5-558948FF93E5}" type="pres">
      <dgm:prSet presAssocID="{79D64EB7-AF16-4A4B-8309-CF3FF0095FA6}" presName="sibTrans" presStyleLbl="sibTrans1D1" presStyleIdx="3" presStyleCnt="5"/>
      <dgm:spPr/>
      <dgm:t>
        <a:bodyPr/>
        <a:lstStyle/>
        <a:p>
          <a:endParaRPr lang="en-US"/>
        </a:p>
      </dgm:t>
    </dgm:pt>
    <dgm:pt modelId="{440BE7E3-AAA2-4627-BEB8-41573FC13491}" type="pres">
      <dgm:prSet presAssocID="{79D64EB7-AF16-4A4B-8309-CF3FF0095FA6}" presName="connectorText" presStyleLbl="sibTrans1D1" presStyleIdx="3" presStyleCnt="5"/>
      <dgm:spPr/>
      <dgm:t>
        <a:bodyPr/>
        <a:lstStyle/>
        <a:p>
          <a:endParaRPr lang="en-US"/>
        </a:p>
      </dgm:t>
    </dgm:pt>
    <dgm:pt modelId="{E4E71D81-939C-4AB8-B5E7-5CE16B5F1713}" type="pres">
      <dgm:prSet presAssocID="{68E8A746-07CC-489F-AC48-37553C64129C}" presName="node" presStyleLbl="node1" presStyleIdx="4" presStyleCnt="6">
        <dgm:presLayoutVars>
          <dgm:bulletEnabled val="1"/>
        </dgm:presLayoutVars>
      </dgm:prSet>
      <dgm:spPr/>
      <dgm:t>
        <a:bodyPr/>
        <a:lstStyle/>
        <a:p>
          <a:endParaRPr lang="en-US"/>
        </a:p>
      </dgm:t>
    </dgm:pt>
    <dgm:pt modelId="{9ACF05C9-F6D7-41F0-9263-D64153338BCD}" type="pres">
      <dgm:prSet presAssocID="{2FC079C8-5BFC-472A-9E79-B22A585DEE9F}" presName="sibTrans" presStyleLbl="sibTrans1D1" presStyleIdx="4" presStyleCnt="5"/>
      <dgm:spPr/>
      <dgm:t>
        <a:bodyPr/>
        <a:lstStyle/>
        <a:p>
          <a:endParaRPr lang="en-US"/>
        </a:p>
      </dgm:t>
    </dgm:pt>
    <dgm:pt modelId="{BC723D24-5F49-4748-B5A8-C6BA4BB3C040}" type="pres">
      <dgm:prSet presAssocID="{2FC079C8-5BFC-472A-9E79-B22A585DEE9F}" presName="connectorText" presStyleLbl="sibTrans1D1" presStyleIdx="4" presStyleCnt="5"/>
      <dgm:spPr/>
      <dgm:t>
        <a:bodyPr/>
        <a:lstStyle/>
        <a:p>
          <a:endParaRPr lang="en-US"/>
        </a:p>
      </dgm:t>
    </dgm:pt>
    <dgm:pt modelId="{CEFB7553-E166-40FB-AB66-884EDDC1CB6E}" type="pres">
      <dgm:prSet presAssocID="{DA7ED2EA-E516-4A48-B7C4-D27E49717AA4}" presName="node" presStyleLbl="node1" presStyleIdx="5" presStyleCnt="6">
        <dgm:presLayoutVars>
          <dgm:bulletEnabled val="1"/>
        </dgm:presLayoutVars>
      </dgm:prSet>
      <dgm:spPr/>
      <dgm:t>
        <a:bodyPr/>
        <a:lstStyle/>
        <a:p>
          <a:endParaRPr lang="en-US"/>
        </a:p>
      </dgm:t>
    </dgm:pt>
  </dgm:ptLst>
  <dgm:cxnLst>
    <dgm:cxn modelId="{9955B357-6C33-4257-9A9B-7A3B799198DD}" type="presOf" srcId="{5D699CFE-A623-4D44-8437-00AEA11E8499}" destId="{DD395D16-DB04-4FBC-8092-C05938706C9A}" srcOrd="0" destOrd="0" presId="urn:microsoft.com/office/officeart/2016/7/layout/RepeatingBendingProcessNew"/>
    <dgm:cxn modelId="{71626886-AC66-4789-B475-3FCA6C7B33A2}" type="presOf" srcId="{79D64EB7-AF16-4A4B-8309-CF3FF0095FA6}" destId="{5130A9D8-BADE-4D22-B8F5-558948FF93E5}" srcOrd="0" destOrd="0" presId="urn:microsoft.com/office/officeart/2016/7/layout/RepeatingBendingProcessNew"/>
    <dgm:cxn modelId="{5354117C-EA84-46B4-B514-A04428C81442}" type="presOf" srcId="{91AC755C-F466-491A-8449-F79AB1FD75D5}" destId="{AA7A484B-ED6F-49D1-ACDC-F985581E3E79}" srcOrd="0" destOrd="0" presId="urn:microsoft.com/office/officeart/2016/7/layout/RepeatingBendingProcessNew"/>
    <dgm:cxn modelId="{652BC88F-F97C-4B7A-9080-1616B2773458}" type="presOf" srcId="{1533E54D-6FA7-43A2-88C3-577ADD85EFD0}" destId="{0B9DDAA4-767A-4ACA-9D98-2AAF1AB18C76}" srcOrd="1" destOrd="0" presId="urn:microsoft.com/office/officeart/2016/7/layout/RepeatingBendingProcessNew"/>
    <dgm:cxn modelId="{8A9E7516-6498-4DC8-A2F2-A3658E6CF12B}" type="presOf" srcId="{E3D48122-7F1E-4465-8E1C-FB9CA0D761EE}" destId="{A912D528-0098-4D0A-8DD1-D72E7CFC6C1A}" srcOrd="0" destOrd="0" presId="urn:microsoft.com/office/officeart/2016/7/layout/RepeatingBendingProcessNew"/>
    <dgm:cxn modelId="{8B5D1C52-40A1-409F-9327-7BD91EBA2117}" type="presOf" srcId="{2FC079C8-5BFC-472A-9E79-B22A585DEE9F}" destId="{9ACF05C9-F6D7-41F0-9263-D64153338BCD}" srcOrd="0" destOrd="0" presId="urn:microsoft.com/office/officeart/2016/7/layout/RepeatingBendingProcessNew"/>
    <dgm:cxn modelId="{FB77E612-96D1-49D6-A9A6-05A79054307F}" type="presOf" srcId="{F8B8FA65-8123-428F-96A0-C45256CFFE44}" destId="{D7898F94-304D-4395-963E-350B0A05B042}" srcOrd="0" destOrd="0" presId="urn:microsoft.com/office/officeart/2016/7/layout/RepeatingBendingProcessNew"/>
    <dgm:cxn modelId="{74D5166E-C25D-40A4-9D53-CEBEC8A6557E}" type="presOf" srcId="{621C5BFF-DE56-4F7F-AE27-A6F86E68B1B8}" destId="{FE0317D3-75F6-4327-91F9-C48FD380EE9A}" srcOrd="0" destOrd="0" presId="urn:microsoft.com/office/officeart/2016/7/layout/RepeatingBendingProcessNew"/>
    <dgm:cxn modelId="{86DB36E6-009B-40F4-AF20-2CCF6B288D87}" type="presOf" srcId="{83F16AA7-9AA9-4AED-BE4D-C12BDFF8236B}" destId="{3D201828-AF01-41B0-8A2D-B09771974E51}" srcOrd="1" destOrd="0" presId="urn:microsoft.com/office/officeart/2016/7/layout/RepeatingBendingProcessNew"/>
    <dgm:cxn modelId="{BE41AB0A-F9F0-4BB8-8A26-99FC0C59167E}" srcId="{F8B8FA65-8123-428F-96A0-C45256CFFE44}" destId="{62079108-4054-4259-9B92-4802682051FB}" srcOrd="3" destOrd="0" parTransId="{D44D7D7D-66D4-41B6-8BC2-FC28531B1CAE}" sibTransId="{79D64EB7-AF16-4A4B-8309-CF3FF0095FA6}"/>
    <dgm:cxn modelId="{FDFEF469-D459-4069-90EE-CECA2169F6F4}" srcId="{F8B8FA65-8123-428F-96A0-C45256CFFE44}" destId="{621C5BFF-DE56-4F7F-AE27-A6F86E68B1B8}" srcOrd="1" destOrd="0" parTransId="{DAB2C590-E1E5-4FF6-97BE-4167AAE147E1}" sibTransId="{1533E54D-6FA7-43A2-88C3-577ADD85EFD0}"/>
    <dgm:cxn modelId="{96C3A2CA-A8A1-43CC-9D24-5CFCF4521E4E}" type="presOf" srcId="{DA7ED2EA-E516-4A48-B7C4-D27E49717AA4}" destId="{CEFB7553-E166-40FB-AB66-884EDDC1CB6E}" srcOrd="0" destOrd="0" presId="urn:microsoft.com/office/officeart/2016/7/layout/RepeatingBendingProcessNew"/>
    <dgm:cxn modelId="{7B073468-5F9E-45CA-99D2-AA45F38AAA22}" srcId="{F8B8FA65-8123-428F-96A0-C45256CFFE44}" destId="{91AC755C-F466-491A-8449-F79AB1FD75D5}" srcOrd="2" destOrd="0" parTransId="{EB405C1C-86AA-4B36-830B-BE943BC2B003}" sibTransId="{E3D48122-7F1E-4465-8E1C-FB9CA0D761EE}"/>
    <dgm:cxn modelId="{021AF220-324C-461E-AB16-9FF207AD8C7D}" type="presOf" srcId="{62079108-4054-4259-9B92-4802682051FB}" destId="{C25AD8C2-A546-4263-80AC-0682D840C467}" srcOrd="0" destOrd="0" presId="urn:microsoft.com/office/officeart/2016/7/layout/RepeatingBendingProcessNew"/>
    <dgm:cxn modelId="{0E283AFA-DAA4-40D5-B87B-01CFAFA7F3EA}" type="presOf" srcId="{83F16AA7-9AA9-4AED-BE4D-C12BDFF8236B}" destId="{5C94E6DD-27B4-4895-ADC6-AE5AA44F1D38}" srcOrd="0" destOrd="0" presId="urn:microsoft.com/office/officeart/2016/7/layout/RepeatingBendingProcessNew"/>
    <dgm:cxn modelId="{E92A5B2A-635F-4D2D-B89E-AEB04A6F3E5C}" srcId="{F8B8FA65-8123-428F-96A0-C45256CFFE44}" destId="{68E8A746-07CC-489F-AC48-37553C64129C}" srcOrd="4" destOrd="0" parTransId="{F6A46049-A7BD-4A7D-8B8D-EEEC7242B4F4}" sibTransId="{2FC079C8-5BFC-472A-9E79-B22A585DEE9F}"/>
    <dgm:cxn modelId="{4E21F5EC-49C1-4461-975D-380654EB119A}" type="presOf" srcId="{79D64EB7-AF16-4A4B-8309-CF3FF0095FA6}" destId="{440BE7E3-AAA2-4627-BEB8-41573FC13491}" srcOrd="1" destOrd="0" presId="urn:microsoft.com/office/officeart/2016/7/layout/RepeatingBendingProcessNew"/>
    <dgm:cxn modelId="{5A4BBFAE-2E7F-4046-BF1D-912FDB4A363F}" type="presOf" srcId="{2FC079C8-5BFC-472A-9E79-B22A585DEE9F}" destId="{BC723D24-5F49-4748-B5A8-C6BA4BB3C040}" srcOrd="1" destOrd="0" presId="urn:microsoft.com/office/officeart/2016/7/layout/RepeatingBendingProcessNew"/>
    <dgm:cxn modelId="{B04C5DB3-F1DD-4F3E-B6BE-1710476836F1}" srcId="{F8B8FA65-8123-428F-96A0-C45256CFFE44}" destId="{DA7ED2EA-E516-4A48-B7C4-D27E49717AA4}" srcOrd="5" destOrd="0" parTransId="{8E61EDC3-B1BE-4B56-AC4F-C974CF018FA5}" sibTransId="{7C00FE51-C9F8-4627-8D26-A579E7CB6662}"/>
    <dgm:cxn modelId="{5C626FA4-596E-48AA-A773-659E40F06896}" srcId="{F8B8FA65-8123-428F-96A0-C45256CFFE44}" destId="{5D699CFE-A623-4D44-8437-00AEA11E8499}" srcOrd="0" destOrd="0" parTransId="{F2065D3C-93A7-445E-AB48-3F49F866B3E8}" sibTransId="{83F16AA7-9AA9-4AED-BE4D-C12BDFF8236B}"/>
    <dgm:cxn modelId="{BC982216-E70A-487A-BEEB-052DB14258E6}" type="presOf" srcId="{68E8A746-07CC-489F-AC48-37553C64129C}" destId="{E4E71D81-939C-4AB8-B5E7-5CE16B5F1713}" srcOrd="0" destOrd="0" presId="urn:microsoft.com/office/officeart/2016/7/layout/RepeatingBendingProcessNew"/>
    <dgm:cxn modelId="{B37249BD-D2FC-4B9B-96AF-89407FAA8312}" type="presOf" srcId="{E3D48122-7F1E-4465-8E1C-FB9CA0D761EE}" destId="{48956181-41A5-4F0E-B731-DECB786B8D29}" srcOrd="1" destOrd="0" presId="urn:microsoft.com/office/officeart/2016/7/layout/RepeatingBendingProcessNew"/>
    <dgm:cxn modelId="{2F6557B7-0FF7-4597-9120-AC2CA4AC6C60}" type="presOf" srcId="{1533E54D-6FA7-43A2-88C3-577ADD85EFD0}" destId="{C8B00A25-FFD1-44AD-A0A3-72AD0743F0AF}" srcOrd="0" destOrd="0" presId="urn:microsoft.com/office/officeart/2016/7/layout/RepeatingBendingProcessNew"/>
    <dgm:cxn modelId="{90C943AB-3861-4208-B872-2FD4E9A5B533}" type="presParOf" srcId="{D7898F94-304D-4395-963E-350B0A05B042}" destId="{DD395D16-DB04-4FBC-8092-C05938706C9A}" srcOrd="0" destOrd="0" presId="urn:microsoft.com/office/officeart/2016/7/layout/RepeatingBendingProcessNew"/>
    <dgm:cxn modelId="{A31DF8C6-1249-406F-8C82-BFF04595A6E3}" type="presParOf" srcId="{D7898F94-304D-4395-963E-350B0A05B042}" destId="{5C94E6DD-27B4-4895-ADC6-AE5AA44F1D38}" srcOrd="1" destOrd="0" presId="urn:microsoft.com/office/officeart/2016/7/layout/RepeatingBendingProcessNew"/>
    <dgm:cxn modelId="{E5701936-AAFA-49D3-ACF5-56402B955B86}" type="presParOf" srcId="{5C94E6DD-27B4-4895-ADC6-AE5AA44F1D38}" destId="{3D201828-AF01-41B0-8A2D-B09771974E51}" srcOrd="0" destOrd="0" presId="urn:microsoft.com/office/officeart/2016/7/layout/RepeatingBendingProcessNew"/>
    <dgm:cxn modelId="{772117D5-323A-4D90-B714-31AB1E30001A}" type="presParOf" srcId="{D7898F94-304D-4395-963E-350B0A05B042}" destId="{FE0317D3-75F6-4327-91F9-C48FD380EE9A}" srcOrd="2" destOrd="0" presId="urn:microsoft.com/office/officeart/2016/7/layout/RepeatingBendingProcessNew"/>
    <dgm:cxn modelId="{C2282C72-85D8-42F6-A65D-AF144286EF46}" type="presParOf" srcId="{D7898F94-304D-4395-963E-350B0A05B042}" destId="{C8B00A25-FFD1-44AD-A0A3-72AD0743F0AF}" srcOrd="3" destOrd="0" presId="urn:microsoft.com/office/officeart/2016/7/layout/RepeatingBendingProcessNew"/>
    <dgm:cxn modelId="{E2D234AE-D68E-48DD-8E11-A277AF8151D6}" type="presParOf" srcId="{C8B00A25-FFD1-44AD-A0A3-72AD0743F0AF}" destId="{0B9DDAA4-767A-4ACA-9D98-2AAF1AB18C76}" srcOrd="0" destOrd="0" presId="urn:microsoft.com/office/officeart/2016/7/layout/RepeatingBendingProcessNew"/>
    <dgm:cxn modelId="{A6C73B28-98F6-4B0C-98F8-8181CA8118DA}" type="presParOf" srcId="{D7898F94-304D-4395-963E-350B0A05B042}" destId="{AA7A484B-ED6F-49D1-ACDC-F985581E3E79}" srcOrd="4" destOrd="0" presId="urn:microsoft.com/office/officeart/2016/7/layout/RepeatingBendingProcessNew"/>
    <dgm:cxn modelId="{980AE888-6A9B-4E6A-BD74-C3F5F2841390}" type="presParOf" srcId="{D7898F94-304D-4395-963E-350B0A05B042}" destId="{A912D528-0098-4D0A-8DD1-D72E7CFC6C1A}" srcOrd="5" destOrd="0" presId="urn:microsoft.com/office/officeart/2016/7/layout/RepeatingBendingProcessNew"/>
    <dgm:cxn modelId="{CEF32121-D270-454B-A915-99B9793C2031}" type="presParOf" srcId="{A912D528-0098-4D0A-8DD1-D72E7CFC6C1A}" destId="{48956181-41A5-4F0E-B731-DECB786B8D29}" srcOrd="0" destOrd="0" presId="urn:microsoft.com/office/officeart/2016/7/layout/RepeatingBendingProcessNew"/>
    <dgm:cxn modelId="{D5D370A2-6CF5-4B58-9339-AA96CE78A23C}" type="presParOf" srcId="{D7898F94-304D-4395-963E-350B0A05B042}" destId="{C25AD8C2-A546-4263-80AC-0682D840C467}" srcOrd="6" destOrd="0" presId="urn:microsoft.com/office/officeart/2016/7/layout/RepeatingBendingProcessNew"/>
    <dgm:cxn modelId="{57DD27FD-DDE1-46A6-8619-0B3B1E228FE0}" type="presParOf" srcId="{D7898F94-304D-4395-963E-350B0A05B042}" destId="{5130A9D8-BADE-4D22-B8F5-558948FF93E5}" srcOrd="7" destOrd="0" presId="urn:microsoft.com/office/officeart/2016/7/layout/RepeatingBendingProcessNew"/>
    <dgm:cxn modelId="{F5DE46C4-60A1-496C-BE60-603861BBF15E}" type="presParOf" srcId="{5130A9D8-BADE-4D22-B8F5-558948FF93E5}" destId="{440BE7E3-AAA2-4627-BEB8-41573FC13491}" srcOrd="0" destOrd="0" presId="urn:microsoft.com/office/officeart/2016/7/layout/RepeatingBendingProcessNew"/>
    <dgm:cxn modelId="{081A8F5D-CC5B-4D6B-B117-F25FFB0E97E4}" type="presParOf" srcId="{D7898F94-304D-4395-963E-350B0A05B042}" destId="{E4E71D81-939C-4AB8-B5E7-5CE16B5F1713}" srcOrd="8" destOrd="0" presId="urn:microsoft.com/office/officeart/2016/7/layout/RepeatingBendingProcessNew"/>
    <dgm:cxn modelId="{B4C41F0D-57CE-4CA5-828C-16B6E5EF6D29}" type="presParOf" srcId="{D7898F94-304D-4395-963E-350B0A05B042}" destId="{9ACF05C9-F6D7-41F0-9263-D64153338BCD}" srcOrd="9" destOrd="0" presId="urn:microsoft.com/office/officeart/2016/7/layout/RepeatingBendingProcessNew"/>
    <dgm:cxn modelId="{F4F6A5C3-3129-4C24-B2FF-D68C3932AD3F}" type="presParOf" srcId="{9ACF05C9-F6D7-41F0-9263-D64153338BCD}" destId="{BC723D24-5F49-4748-B5A8-C6BA4BB3C040}" srcOrd="0" destOrd="0" presId="urn:microsoft.com/office/officeart/2016/7/layout/RepeatingBendingProcessNew"/>
    <dgm:cxn modelId="{979306C0-969E-431A-AD74-14C2060F92E8}" type="presParOf" srcId="{D7898F94-304D-4395-963E-350B0A05B042}" destId="{CEFB7553-E166-40FB-AB66-884EDDC1CB6E}"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B5776A-11DB-4A6A-A19A-70083D9B8775}">
      <dsp:nvSpPr>
        <dsp:cNvPr id="0" name=""/>
        <dsp:cNvSpPr/>
      </dsp:nvSpPr>
      <dsp:spPr>
        <a:xfrm>
          <a:off x="1845" y="159828"/>
          <a:ext cx="2065336" cy="797219"/>
        </a:xfrm>
        <a:prstGeom prst="chevron">
          <a:avLst>
            <a:gd name="adj" fmla="val 4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B53950-6BFD-4CB3-B125-5336B029B17D}">
      <dsp:nvSpPr>
        <dsp:cNvPr id="0" name=""/>
        <dsp:cNvSpPr/>
      </dsp:nvSpPr>
      <dsp:spPr>
        <a:xfrm>
          <a:off x="552601" y="359133"/>
          <a:ext cx="1744061" cy="797219"/>
        </a:xfrm>
        <a:prstGeom prst="roundRect">
          <a:avLst>
            <a:gd name="adj" fmla="val 10000"/>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vi-VN" sz="1800" kern="1200" dirty="0" smtClean="0"/>
            <a:t>Xác định yêu cầu</a:t>
          </a:r>
          <a:endParaRPr lang="en-US" sz="1800" kern="1200" dirty="0"/>
        </a:p>
      </dsp:txBody>
      <dsp:txXfrm>
        <a:off x="575951" y="382483"/>
        <a:ext cx="1697361" cy="750519"/>
      </dsp:txXfrm>
    </dsp:sp>
    <dsp:sp modelId="{1C5BB8E0-737A-4EFF-A218-5A931124838E}">
      <dsp:nvSpPr>
        <dsp:cNvPr id="0" name=""/>
        <dsp:cNvSpPr/>
      </dsp:nvSpPr>
      <dsp:spPr>
        <a:xfrm>
          <a:off x="2360917" y="159828"/>
          <a:ext cx="2065336" cy="797219"/>
        </a:xfrm>
        <a:prstGeom prst="chevron">
          <a:avLst>
            <a:gd name="adj" fmla="val 4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A43192-1A3A-44A6-9201-F4DF2B636F34}">
      <dsp:nvSpPr>
        <dsp:cNvPr id="0" name=""/>
        <dsp:cNvSpPr/>
      </dsp:nvSpPr>
      <dsp:spPr>
        <a:xfrm>
          <a:off x="2911674" y="359133"/>
          <a:ext cx="1744061" cy="797219"/>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vi-VN" sz="1800" kern="1200" dirty="0" smtClean="0"/>
            <a:t>Thiết kế cơ sở dữ liệu</a:t>
          </a:r>
          <a:endParaRPr lang="en-US" sz="1800" kern="1200" dirty="0"/>
        </a:p>
      </dsp:txBody>
      <dsp:txXfrm>
        <a:off x="2935024" y="382483"/>
        <a:ext cx="1697361" cy="750519"/>
      </dsp:txXfrm>
    </dsp:sp>
    <dsp:sp modelId="{49D4156E-339B-444B-9282-C8E3A0856C2A}">
      <dsp:nvSpPr>
        <dsp:cNvPr id="0" name=""/>
        <dsp:cNvSpPr/>
      </dsp:nvSpPr>
      <dsp:spPr>
        <a:xfrm>
          <a:off x="4719990" y="159828"/>
          <a:ext cx="2065336" cy="797219"/>
        </a:xfrm>
        <a:prstGeom prst="chevron">
          <a:avLst>
            <a:gd name="adj" fmla="val 4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F42E72-8140-45D3-8A25-84C3A2691900}">
      <dsp:nvSpPr>
        <dsp:cNvPr id="0" name=""/>
        <dsp:cNvSpPr/>
      </dsp:nvSpPr>
      <dsp:spPr>
        <a:xfrm>
          <a:off x="5270747" y="359133"/>
          <a:ext cx="1744061" cy="797219"/>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vi-VN" sz="1800" kern="1200" dirty="0" smtClean="0"/>
            <a:t>Thiết kế giao diện</a:t>
          </a:r>
          <a:endParaRPr lang="en-US" sz="1800" kern="1200" dirty="0"/>
        </a:p>
      </dsp:txBody>
      <dsp:txXfrm>
        <a:off x="5294097" y="382483"/>
        <a:ext cx="1697361" cy="750519"/>
      </dsp:txXfrm>
    </dsp:sp>
    <dsp:sp modelId="{434F5233-987D-4985-ADC2-10D6E9186FC2}">
      <dsp:nvSpPr>
        <dsp:cNvPr id="0" name=""/>
        <dsp:cNvSpPr/>
      </dsp:nvSpPr>
      <dsp:spPr>
        <a:xfrm>
          <a:off x="7079063" y="159828"/>
          <a:ext cx="2065336" cy="797219"/>
        </a:xfrm>
        <a:prstGeom prst="chevron">
          <a:avLst>
            <a:gd name="adj" fmla="val 4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EC17A2-A846-4FDA-8ED6-3BC3F6175350}">
      <dsp:nvSpPr>
        <dsp:cNvPr id="0" name=""/>
        <dsp:cNvSpPr/>
      </dsp:nvSpPr>
      <dsp:spPr>
        <a:xfrm>
          <a:off x="7629820" y="359133"/>
          <a:ext cx="1744061" cy="797219"/>
        </a:xfrm>
        <a:prstGeom prst="roundRect">
          <a:avLst>
            <a:gd name="adj" fmla="val 10000"/>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vi-VN" sz="1800" kern="1200" dirty="0" smtClean="0"/>
            <a:t>Lập trình các chức năng</a:t>
          </a:r>
          <a:endParaRPr lang="en-US" sz="1800" kern="1200" dirty="0"/>
        </a:p>
      </dsp:txBody>
      <dsp:txXfrm>
        <a:off x="7653170" y="382483"/>
        <a:ext cx="1697361" cy="750519"/>
      </dsp:txXfrm>
    </dsp:sp>
    <dsp:sp modelId="{71FE8CAB-BFEB-476D-BB18-253C171A2DE3}">
      <dsp:nvSpPr>
        <dsp:cNvPr id="0" name=""/>
        <dsp:cNvSpPr/>
      </dsp:nvSpPr>
      <dsp:spPr>
        <a:xfrm>
          <a:off x="9438136" y="159828"/>
          <a:ext cx="2065336" cy="797219"/>
        </a:xfrm>
        <a:prstGeom prst="chevron">
          <a:avLst>
            <a:gd name="adj" fmla="val 40000"/>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12B9AB-2053-40E4-BD62-87EDFAD8CEDA}">
      <dsp:nvSpPr>
        <dsp:cNvPr id="0" name=""/>
        <dsp:cNvSpPr/>
      </dsp:nvSpPr>
      <dsp:spPr>
        <a:xfrm>
          <a:off x="9988893" y="359133"/>
          <a:ext cx="1744061" cy="797219"/>
        </a:xfrm>
        <a:prstGeom prst="roundRect">
          <a:avLst>
            <a:gd name="adj" fmla="val 10000"/>
          </a:avLst>
        </a:prstGeom>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vi-VN" sz="1800" kern="1200" dirty="0" smtClean="0"/>
            <a:t>Kiểm thử</a:t>
          </a:r>
          <a:endParaRPr lang="en-US" sz="1800" kern="1200" dirty="0"/>
        </a:p>
      </dsp:txBody>
      <dsp:txXfrm>
        <a:off x="10012243" y="382483"/>
        <a:ext cx="1697361" cy="7505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94E6DD-27B4-4895-ADC6-AE5AA44F1D38}">
      <dsp:nvSpPr>
        <dsp:cNvPr id="0" name=""/>
        <dsp:cNvSpPr/>
      </dsp:nvSpPr>
      <dsp:spPr>
        <a:xfrm>
          <a:off x="3337711" y="665346"/>
          <a:ext cx="513271" cy="91440"/>
        </a:xfrm>
        <a:custGeom>
          <a:avLst/>
          <a:gdLst/>
          <a:ahLst/>
          <a:cxnLst/>
          <a:rect l="0" t="0" r="0" b="0"/>
          <a:pathLst>
            <a:path>
              <a:moveTo>
                <a:pt x="0" y="45720"/>
              </a:moveTo>
              <a:lnTo>
                <a:pt x="513271"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580750" y="708346"/>
        <a:ext cx="27193" cy="5438"/>
      </dsp:txXfrm>
    </dsp:sp>
    <dsp:sp modelId="{DD395D16-DB04-4FBC-8092-C05938706C9A}">
      <dsp:nvSpPr>
        <dsp:cNvPr id="0" name=""/>
        <dsp:cNvSpPr/>
      </dsp:nvSpPr>
      <dsp:spPr>
        <a:xfrm>
          <a:off x="974852" y="1668"/>
          <a:ext cx="2364658" cy="141879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870" tIns="121626" rIns="115870" bIns="121626" numCol="1" spcCol="1270" anchor="ctr" anchorCtr="0">
          <a:noAutofit/>
        </a:bodyPr>
        <a:lstStyle/>
        <a:p>
          <a:pPr lvl="0" algn="ctr" defTabSz="622300">
            <a:lnSpc>
              <a:spcPct val="90000"/>
            </a:lnSpc>
            <a:spcBef>
              <a:spcPct val="0"/>
            </a:spcBef>
            <a:spcAft>
              <a:spcPct val="35000"/>
            </a:spcAft>
          </a:pPr>
          <a:r>
            <a:rPr lang="en-US" sz="1400" kern="1200"/>
            <a:t>Trong </a:t>
          </a:r>
          <a:r>
            <a:rPr lang="en-US" sz="1400" kern="1200" err="1"/>
            <a:t>thư</a:t>
          </a:r>
          <a:r>
            <a:rPr lang="en-US" sz="1400" kern="1200"/>
            <a:t> </a:t>
          </a:r>
          <a:r>
            <a:rPr lang="en-US" sz="1400" kern="1200" err="1"/>
            <a:t>viện</a:t>
          </a:r>
          <a:r>
            <a:rPr lang="en-US" sz="1400" kern="1200"/>
            <a:t> </a:t>
          </a:r>
          <a:r>
            <a:rPr lang="en-US" sz="1400" kern="1200" err="1"/>
            <a:t>có</a:t>
          </a:r>
          <a:r>
            <a:rPr lang="en-US" sz="1400" kern="1200"/>
            <a:t> </a:t>
          </a:r>
          <a:r>
            <a:rPr lang="en-US" sz="1400" kern="1200" err="1"/>
            <a:t>nhiều</a:t>
          </a:r>
          <a:r>
            <a:rPr lang="en-US" sz="1400" kern="1200"/>
            <a:t> </a:t>
          </a:r>
          <a:r>
            <a:rPr lang="en-US" sz="1400" kern="1200" err="1"/>
            <a:t>loại</a:t>
          </a:r>
          <a:r>
            <a:rPr lang="en-US" sz="1400" kern="1200"/>
            <a:t> </a:t>
          </a:r>
          <a:r>
            <a:rPr lang="en-US" sz="1400" kern="1200" err="1"/>
            <a:t>tài</a:t>
          </a:r>
          <a:r>
            <a:rPr lang="en-US" sz="1400" kern="1200"/>
            <a:t> </a:t>
          </a:r>
          <a:r>
            <a:rPr lang="en-US" sz="1400" kern="1200" err="1"/>
            <a:t>liệu</a:t>
          </a:r>
          <a:r>
            <a:rPr lang="en-US" sz="1400" kern="1200"/>
            <a:t> </a:t>
          </a:r>
          <a:r>
            <a:rPr lang="en-US" sz="1400" kern="1200" err="1"/>
            <a:t>gồm</a:t>
          </a:r>
          <a:r>
            <a:rPr lang="en-US" sz="1400" kern="1200"/>
            <a:t>: </a:t>
          </a:r>
          <a:r>
            <a:rPr lang="en-US" sz="1400" kern="1200" err="1"/>
            <a:t>giáo</a:t>
          </a:r>
          <a:r>
            <a:rPr lang="en-US" sz="1400" kern="1200"/>
            <a:t> </a:t>
          </a:r>
          <a:r>
            <a:rPr lang="en-US" sz="1400" kern="1200" err="1"/>
            <a:t>trình</a:t>
          </a:r>
          <a:r>
            <a:rPr lang="en-US" sz="1400" kern="1200"/>
            <a:t>, </a:t>
          </a:r>
          <a:r>
            <a:rPr lang="en-US" sz="1400" kern="1200" err="1"/>
            <a:t>sách</a:t>
          </a:r>
          <a:r>
            <a:rPr lang="en-US" sz="1400" kern="1200"/>
            <a:t> </a:t>
          </a:r>
          <a:r>
            <a:rPr lang="en-US" sz="1400" kern="1200" err="1"/>
            <a:t>tham</a:t>
          </a:r>
          <a:r>
            <a:rPr lang="en-US" sz="1400" kern="1200"/>
            <a:t> </a:t>
          </a:r>
          <a:r>
            <a:rPr lang="en-US" sz="1400" kern="1200" err="1"/>
            <a:t>khảo</a:t>
          </a:r>
          <a:r>
            <a:rPr lang="en-US" sz="1400" kern="1200"/>
            <a:t>, </a:t>
          </a:r>
          <a:r>
            <a:rPr lang="en-US" sz="1400" kern="1200" err="1"/>
            <a:t>luận</a:t>
          </a:r>
          <a:r>
            <a:rPr lang="en-US" sz="1400" kern="1200"/>
            <a:t> </a:t>
          </a:r>
          <a:r>
            <a:rPr lang="en-US" sz="1400" kern="1200" err="1"/>
            <a:t>văn</a:t>
          </a:r>
          <a:r>
            <a:rPr lang="en-US" sz="1400" kern="1200"/>
            <a:t>, </a:t>
          </a:r>
          <a:r>
            <a:rPr lang="en-US" sz="1400" kern="1200" err="1"/>
            <a:t>báo</a:t>
          </a:r>
          <a:r>
            <a:rPr lang="en-US" sz="1400" kern="1200"/>
            <a:t> </a:t>
          </a:r>
          <a:r>
            <a:rPr lang="en-US" sz="1400" kern="1200" err="1"/>
            <a:t>cáo</a:t>
          </a:r>
          <a:r>
            <a:rPr lang="en-US" sz="1400" kern="1200"/>
            <a:t> </a:t>
          </a:r>
          <a:r>
            <a:rPr lang="en-US" sz="1400" kern="1200" err="1"/>
            <a:t>nghiên</a:t>
          </a:r>
          <a:r>
            <a:rPr lang="en-US" sz="1400" kern="1200"/>
            <a:t> </a:t>
          </a:r>
          <a:r>
            <a:rPr lang="en-US" sz="1400" kern="1200" err="1"/>
            <a:t>cứu</a:t>
          </a:r>
          <a:r>
            <a:rPr lang="en-US" sz="1400" kern="1200"/>
            <a:t> khoa </a:t>
          </a:r>
          <a:r>
            <a:rPr lang="en-US" sz="1400" kern="1200" err="1"/>
            <a:t>học</a:t>
          </a:r>
          <a:r>
            <a:rPr lang="en-US" sz="1400" kern="1200"/>
            <a:t>, </a:t>
          </a:r>
          <a:r>
            <a:rPr lang="en-US" sz="1400" kern="1200" err="1"/>
            <a:t>tạp</a:t>
          </a:r>
          <a:r>
            <a:rPr lang="en-US" sz="1400" kern="1200"/>
            <a:t> </a:t>
          </a:r>
          <a:r>
            <a:rPr lang="en-US" sz="1400" kern="1200" err="1"/>
            <a:t>chí</a:t>
          </a:r>
          <a:r>
            <a:rPr lang="en-US" sz="1400" kern="1200"/>
            <a:t>, </a:t>
          </a:r>
          <a:r>
            <a:rPr lang="en-US" sz="1400" kern="1200" err="1"/>
            <a:t>tuyện</a:t>
          </a:r>
          <a:r>
            <a:rPr lang="en-US" sz="1400" kern="1200"/>
            <a:t>, </a:t>
          </a:r>
          <a:r>
            <a:rPr lang="en-US" sz="1400" kern="1200" err="1"/>
            <a:t>thơ</a:t>
          </a:r>
          <a:r>
            <a:rPr lang="en-US" sz="1400" kern="1200"/>
            <a:t>….</a:t>
          </a:r>
        </a:p>
      </dsp:txBody>
      <dsp:txXfrm>
        <a:off x="974852" y="1668"/>
        <a:ext cx="2364658" cy="1418795"/>
      </dsp:txXfrm>
    </dsp:sp>
    <dsp:sp modelId="{C8B00A25-FFD1-44AD-A0A3-72AD0743F0AF}">
      <dsp:nvSpPr>
        <dsp:cNvPr id="0" name=""/>
        <dsp:cNvSpPr/>
      </dsp:nvSpPr>
      <dsp:spPr>
        <a:xfrm>
          <a:off x="6246241" y="665346"/>
          <a:ext cx="513271" cy="91440"/>
        </a:xfrm>
        <a:custGeom>
          <a:avLst/>
          <a:gdLst/>
          <a:ahLst/>
          <a:cxnLst/>
          <a:rect l="0" t="0" r="0" b="0"/>
          <a:pathLst>
            <a:path>
              <a:moveTo>
                <a:pt x="0" y="45720"/>
              </a:moveTo>
              <a:lnTo>
                <a:pt x="513271"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489280" y="708346"/>
        <a:ext cx="27193" cy="5438"/>
      </dsp:txXfrm>
    </dsp:sp>
    <dsp:sp modelId="{FE0317D3-75F6-4327-91F9-C48FD380EE9A}">
      <dsp:nvSpPr>
        <dsp:cNvPr id="0" name=""/>
        <dsp:cNvSpPr/>
      </dsp:nvSpPr>
      <dsp:spPr>
        <a:xfrm>
          <a:off x="3883383" y="1668"/>
          <a:ext cx="2364658" cy="1418795"/>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870" tIns="121626" rIns="115870" bIns="121626" numCol="1" spcCol="1270" anchor="ctr" anchorCtr="0">
          <a:noAutofit/>
        </a:bodyPr>
        <a:lstStyle/>
        <a:p>
          <a:pPr lvl="0" algn="ctr" defTabSz="622300">
            <a:lnSpc>
              <a:spcPct val="90000"/>
            </a:lnSpc>
            <a:spcBef>
              <a:spcPct val="0"/>
            </a:spcBef>
            <a:spcAft>
              <a:spcPct val="35000"/>
            </a:spcAft>
          </a:pPr>
          <a:r>
            <a:rPr lang="en-US" sz="1400" kern="1200" err="1"/>
            <a:t>Mỗi</a:t>
          </a:r>
          <a:r>
            <a:rPr lang="en-US" sz="1400" kern="1200"/>
            <a:t> </a:t>
          </a:r>
          <a:r>
            <a:rPr lang="en-US" sz="1400" kern="1200" err="1"/>
            <a:t>độc</a:t>
          </a:r>
          <a:r>
            <a:rPr lang="en-US" sz="1400" kern="1200"/>
            <a:t> </a:t>
          </a:r>
          <a:r>
            <a:rPr lang="en-US" sz="1400" kern="1200" err="1"/>
            <a:t>giả</a:t>
          </a:r>
          <a:r>
            <a:rPr lang="en-US" sz="1400" kern="1200"/>
            <a:t> </a:t>
          </a:r>
          <a:r>
            <a:rPr lang="en-US" sz="1400" kern="1200" err="1"/>
            <a:t>muốn</a:t>
          </a:r>
          <a:r>
            <a:rPr lang="en-US" sz="1400" kern="1200"/>
            <a:t> </a:t>
          </a:r>
          <a:r>
            <a:rPr lang="en-US" sz="1400" kern="1200" err="1"/>
            <a:t>đăng</a:t>
          </a:r>
          <a:r>
            <a:rPr lang="en-US" sz="1400" kern="1200"/>
            <a:t> </a:t>
          </a:r>
          <a:r>
            <a:rPr lang="en-US" sz="1400" kern="1200" err="1"/>
            <a:t>ký</a:t>
          </a:r>
          <a:r>
            <a:rPr lang="en-US" sz="1400" kern="1200"/>
            <a:t> </a:t>
          </a:r>
          <a:r>
            <a:rPr lang="en-US" sz="1400" kern="1200" err="1"/>
            <a:t>mượn</a:t>
          </a:r>
          <a:r>
            <a:rPr lang="en-US" sz="1400" kern="1200"/>
            <a:t> </a:t>
          </a:r>
          <a:r>
            <a:rPr lang="en-US" sz="1400" kern="1200" err="1"/>
            <a:t>sách</a:t>
          </a:r>
          <a:r>
            <a:rPr lang="en-US" sz="1400" kern="1200"/>
            <a:t> </a:t>
          </a:r>
          <a:r>
            <a:rPr lang="en-US" sz="1400" kern="1200" err="1"/>
            <a:t>thì</a:t>
          </a:r>
          <a:r>
            <a:rPr lang="en-US" sz="1400" kern="1200"/>
            <a:t> </a:t>
          </a:r>
          <a:r>
            <a:rPr lang="en-US" sz="1400" kern="1200" err="1"/>
            <a:t>phải</a:t>
          </a:r>
          <a:r>
            <a:rPr lang="en-US" sz="1400" kern="1200"/>
            <a:t> </a:t>
          </a:r>
          <a:r>
            <a:rPr lang="en-US" sz="1400" kern="1200" err="1"/>
            <a:t>đăng</a:t>
          </a:r>
          <a:r>
            <a:rPr lang="en-US" sz="1400" kern="1200"/>
            <a:t> </a:t>
          </a:r>
          <a:r>
            <a:rPr lang="en-US" sz="1400" kern="1200" err="1"/>
            <a:t>ký</a:t>
          </a:r>
          <a:r>
            <a:rPr lang="en-US" sz="1400" kern="1200"/>
            <a:t> </a:t>
          </a:r>
          <a:r>
            <a:rPr lang="en-US" sz="1400" kern="1200" err="1"/>
            <a:t>làm</a:t>
          </a:r>
          <a:r>
            <a:rPr lang="en-US" sz="1400" kern="1200"/>
            <a:t> </a:t>
          </a:r>
          <a:r>
            <a:rPr lang="en-US" sz="1400" kern="1200" err="1"/>
            <a:t>thẻ</a:t>
          </a:r>
          <a:r>
            <a:rPr lang="en-US" sz="1400" kern="1200"/>
            <a:t> </a:t>
          </a:r>
          <a:r>
            <a:rPr lang="en-US" sz="1400" kern="1200" err="1"/>
            <a:t>thư</a:t>
          </a:r>
          <a:r>
            <a:rPr lang="en-US" sz="1400" kern="1200"/>
            <a:t> </a:t>
          </a:r>
          <a:r>
            <a:rPr lang="en-US" sz="1400" kern="1200" err="1"/>
            <a:t>viện</a:t>
          </a:r>
          <a:r>
            <a:rPr lang="en-US" sz="1400" kern="1200"/>
            <a:t> </a:t>
          </a:r>
          <a:r>
            <a:rPr lang="en-US" sz="1400" kern="1200" err="1"/>
            <a:t>gồm</a:t>
          </a:r>
          <a:r>
            <a:rPr lang="en-US" sz="1400" kern="1200"/>
            <a:t> </a:t>
          </a:r>
          <a:r>
            <a:rPr lang="en-US" sz="1400" kern="1200" err="1"/>
            <a:t>các</a:t>
          </a:r>
          <a:r>
            <a:rPr lang="en-US" sz="1400" kern="1200"/>
            <a:t> </a:t>
          </a:r>
          <a:r>
            <a:rPr lang="en-US" sz="1400" kern="1200" err="1"/>
            <a:t>thông</a:t>
          </a:r>
          <a:r>
            <a:rPr lang="en-US" sz="1400" kern="1200"/>
            <a:t> tin: </a:t>
          </a:r>
          <a:r>
            <a:rPr lang="en-US" sz="1400" kern="1200" err="1"/>
            <a:t>họ</a:t>
          </a:r>
          <a:r>
            <a:rPr lang="en-US" sz="1400" kern="1200"/>
            <a:t> </a:t>
          </a:r>
          <a:r>
            <a:rPr lang="en-US" sz="1400" kern="1200" err="1"/>
            <a:t>tên</a:t>
          </a:r>
          <a:r>
            <a:rPr lang="en-US" sz="1400" kern="1200"/>
            <a:t>, </a:t>
          </a:r>
          <a:r>
            <a:rPr lang="en-US" sz="1400" kern="1200" err="1"/>
            <a:t>ngày</a:t>
          </a:r>
          <a:r>
            <a:rPr lang="en-US" sz="1400" kern="1200"/>
            <a:t> </a:t>
          </a:r>
          <a:r>
            <a:rPr lang="en-US" sz="1400" kern="1200" err="1"/>
            <a:t>sinh</a:t>
          </a:r>
          <a:r>
            <a:rPr lang="en-US" sz="1400" kern="1200"/>
            <a:t>, </a:t>
          </a:r>
          <a:r>
            <a:rPr lang="en-US" sz="1400" kern="1200" err="1"/>
            <a:t>lớp</a:t>
          </a:r>
          <a:r>
            <a:rPr lang="en-US" sz="1400" kern="1200"/>
            <a:t>, </a:t>
          </a:r>
          <a:r>
            <a:rPr lang="en-US" sz="1400" kern="1200" err="1"/>
            <a:t>ngày</a:t>
          </a:r>
          <a:r>
            <a:rPr lang="en-US" sz="1400" kern="1200"/>
            <a:t> </a:t>
          </a:r>
          <a:r>
            <a:rPr lang="en-US" sz="1400" kern="1200" err="1"/>
            <a:t>làm</a:t>
          </a:r>
          <a:r>
            <a:rPr lang="en-US" sz="1400" kern="1200"/>
            <a:t> </a:t>
          </a:r>
          <a:r>
            <a:rPr lang="en-US" sz="1400" kern="1200" err="1"/>
            <a:t>thẻ</a:t>
          </a:r>
          <a:r>
            <a:rPr lang="en-US" sz="1400" kern="1200"/>
            <a:t>, </a:t>
          </a:r>
          <a:r>
            <a:rPr lang="en-US" sz="1400" kern="1200" err="1"/>
            <a:t>ngày</a:t>
          </a:r>
          <a:r>
            <a:rPr lang="en-US" sz="1400" kern="1200"/>
            <a:t> </a:t>
          </a:r>
          <a:r>
            <a:rPr lang="en-US" sz="1400" kern="1200" err="1"/>
            <a:t>hết</a:t>
          </a:r>
          <a:r>
            <a:rPr lang="en-US" sz="1400" kern="1200"/>
            <a:t> </a:t>
          </a:r>
          <a:r>
            <a:rPr lang="en-US" sz="1400" kern="1200" err="1"/>
            <a:t>hạn</a:t>
          </a:r>
          <a:r>
            <a:rPr lang="en-US" sz="1400" kern="1200"/>
            <a:t>.</a:t>
          </a:r>
        </a:p>
      </dsp:txBody>
      <dsp:txXfrm>
        <a:off x="3883383" y="1668"/>
        <a:ext cx="2364658" cy="1418795"/>
      </dsp:txXfrm>
    </dsp:sp>
    <dsp:sp modelId="{A912D528-0098-4D0A-8DD1-D72E7CFC6C1A}">
      <dsp:nvSpPr>
        <dsp:cNvPr id="0" name=""/>
        <dsp:cNvSpPr/>
      </dsp:nvSpPr>
      <dsp:spPr>
        <a:xfrm>
          <a:off x="2157182" y="1418663"/>
          <a:ext cx="5817060" cy="513271"/>
        </a:xfrm>
        <a:custGeom>
          <a:avLst/>
          <a:gdLst/>
          <a:ahLst/>
          <a:cxnLst/>
          <a:rect l="0" t="0" r="0" b="0"/>
          <a:pathLst>
            <a:path>
              <a:moveTo>
                <a:pt x="5817060" y="0"/>
              </a:moveTo>
              <a:lnTo>
                <a:pt x="5817060" y="273735"/>
              </a:lnTo>
              <a:lnTo>
                <a:pt x="0" y="273735"/>
              </a:lnTo>
              <a:lnTo>
                <a:pt x="0" y="513271"/>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919651" y="1672580"/>
        <a:ext cx="292121" cy="5438"/>
      </dsp:txXfrm>
    </dsp:sp>
    <dsp:sp modelId="{AA7A484B-ED6F-49D1-ACDC-F985581E3E79}">
      <dsp:nvSpPr>
        <dsp:cNvPr id="0" name=""/>
        <dsp:cNvSpPr/>
      </dsp:nvSpPr>
      <dsp:spPr>
        <a:xfrm>
          <a:off x="6791913" y="1668"/>
          <a:ext cx="2364658" cy="1418795"/>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870" tIns="121626" rIns="115870" bIns="121626" numCol="1" spcCol="1270" anchor="ctr" anchorCtr="0">
          <a:noAutofit/>
        </a:bodyPr>
        <a:lstStyle/>
        <a:p>
          <a:pPr lvl="0" algn="ctr" defTabSz="622300">
            <a:lnSpc>
              <a:spcPct val="90000"/>
            </a:lnSpc>
            <a:spcBef>
              <a:spcPct val="0"/>
            </a:spcBef>
            <a:spcAft>
              <a:spcPct val="35000"/>
            </a:spcAft>
          </a:pPr>
          <a:r>
            <a:rPr lang="en-US" sz="1400" kern="1200"/>
            <a:t>Sau khi đăng ký thẻ thư viện thì thông tin độc giả gồm: mã độc giả, họ tên, ngày sinh, lớp, khoa, ngày đăng ký, ngày hết hạn thẻ.</a:t>
          </a:r>
        </a:p>
      </dsp:txBody>
      <dsp:txXfrm>
        <a:off x="6791913" y="1668"/>
        <a:ext cx="2364658" cy="1418795"/>
      </dsp:txXfrm>
    </dsp:sp>
    <dsp:sp modelId="{5130A9D8-BADE-4D22-B8F5-558948FF93E5}">
      <dsp:nvSpPr>
        <dsp:cNvPr id="0" name=""/>
        <dsp:cNvSpPr/>
      </dsp:nvSpPr>
      <dsp:spPr>
        <a:xfrm>
          <a:off x="3337711" y="2628012"/>
          <a:ext cx="513271" cy="91440"/>
        </a:xfrm>
        <a:custGeom>
          <a:avLst/>
          <a:gdLst/>
          <a:ahLst/>
          <a:cxnLst/>
          <a:rect l="0" t="0" r="0" b="0"/>
          <a:pathLst>
            <a:path>
              <a:moveTo>
                <a:pt x="0" y="45720"/>
              </a:moveTo>
              <a:lnTo>
                <a:pt x="513271" y="45720"/>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580750" y="2671013"/>
        <a:ext cx="27193" cy="5438"/>
      </dsp:txXfrm>
    </dsp:sp>
    <dsp:sp modelId="{C25AD8C2-A546-4263-80AC-0682D840C467}">
      <dsp:nvSpPr>
        <dsp:cNvPr id="0" name=""/>
        <dsp:cNvSpPr/>
      </dsp:nvSpPr>
      <dsp:spPr>
        <a:xfrm>
          <a:off x="974852" y="1964335"/>
          <a:ext cx="2364658" cy="1418795"/>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870" tIns="121626" rIns="115870" bIns="121626" numCol="1" spcCol="1270" anchor="ctr" anchorCtr="0">
          <a:noAutofit/>
        </a:bodyPr>
        <a:lstStyle/>
        <a:p>
          <a:pPr lvl="0" algn="ctr" defTabSz="622300">
            <a:lnSpc>
              <a:spcPct val="90000"/>
            </a:lnSpc>
            <a:spcBef>
              <a:spcPct val="0"/>
            </a:spcBef>
            <a:spcAft>
              <a:spcPct val="35000"/>
            </a:spcAft>
          </a:pPr>
          <a:r>
            <a:rPr lang="en-US" sz="1400" kern="1200"/>
            <a:t>Hằng ngày có các độc giả đến mượn và trả sách.</a:t>
          </a:r>
        </a:p>
      </dsp:txBody>
      <dsp:txXfrm>
        <a:off x="974852" y="1964335"/>
        <a:ext cx="2364658" cy="1418795"/>
      </dsp:txXfrm>
    </dsp:sp>
    <dsp:sp modelId="{9ACF05C9-F6D7-41F0-9263-D64153338BCD}">
      <dsp:nvSpPr>
        <dsp:cNvPr id="0" name=""/>
        <dsp:cNvSpPr/>
      </dsp:nvSpPr>
      <dsp:spPr>
        <a:xfrm>
          <a:off x="6246241" y="2628012"/>
          <a:ext cx="513271" cy="91440"/>
        </a:xfrm>
        <a:custGeom>
          <a:avLst/>
          <a:gdLst/>
          <a:ahLst/>
          <a:cxnLst/>
          <a:rect l="0" t="0" r="0" b="0"/>
          <a:pathLst>
            <a:path>
              <a:moveTo>
                <a:pt x="0" y="45720"/>
              </a:moveTo>
              <a:lnTo>
                <a:pt x="513271" y="45720"/>
              </a:lnTo>
            </a:path>
          </a:pathLst>
        </a:custGeom>
        <a:noFill/>
        <a:ln w="9525"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489280" y="2671013"/>
        <a:ext cx="27193" cy="5438"/>
      </dsp:txXfrm>
    </dsp:sp>
    <dsp:sp modelId="{E4E71D81-939C-4AB8-B5E7-5CE16B5F1713}">
      <dsp:nvSpPr>
        <dsp:cNvPr id="0" name=""/>
        <dsp:cNvSpPr/>
      </dsp:nvSpPr>
      <dsp:spPr>
        <a:xfrm>
          <a:off x="3883383" y="1964335"/>
          <a:ext cx="2364658" cy="1418795"/>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870" tIns="121626" rIns="115870" bIns="121626" numCol="1" spcCol="1270" anchor="ctr" anchorCtr="0">
          <a:noAutofit/>
        </a:bodyPr>
        <a:lstStyle/>
        <a:p>
          <a:pPr lvl="0" algn="ctr" defTabSz="622300">
            <a:lnSpc>
              <a:spcPct val="90000"/>
            </a:lnSpc>
            <a:spcBef>
              <a:spcPct val="0"/>
            </a:spcBef>
            <a:spcAft>
              <a:spcPct val="35000"/>
            </a:spcAft>
          </a:pPr>
          <a:r>
            <a:rPr lang="en-US" sz="1400" kern="1200"/>
            <a:t>Thủ thư cần phải kiểm tra xem trong thư viện có tài liệu như độc giả cần không để cho mượn.</a:t>
          </a:r>
        </a:p>
      </dsp:txBody>
      <dsp:txXfrm>
        <a:off x="3883383" y="1964335"/>
        <a:ext cx="2364658" cy="1418795"/>
      </dsp:txXfrm>
    </dsp:sp>
    <dsp:sp modelId="{CEFB7553-E166-40FB-AB66-884EDDC1CB6E}">
      <dsp:nvSpPr>
        <dsp:cNvPr id="0" name=""/>
        <dsp:cNvSpPr/>
      </dsp:nvSpPr>
      <dsp:spPr>
        <a:xfrm>
          <a:off x="6791913" y="1964335"/>
          <a:ext cx="2364658" cy="141879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870" tIns="121626" rIns="115870" bIns="121626" numCol="1" spcCol="1270" anchor="ctr" anchorCtr="0">
          <a:noAutofit/>
        </a:bodyPr>
        <a:lstStyle/>
        <a:p>
          <a:pPr lvl="0" algn="ctr" defTabSz="622300">
            <a:lnSpc>
              <a:spcPct val="90000"/>
            </a:lnSpc>
            <a:spcBef>
              <a:spcPct val="0"/>
            </a:spcBef>
            <a:spcAft>
              <a:spcPct val="35000"/>
            </a:spcAft>
          </a:pPr>
          <a:r>
            <a:rPr lang="en-US" sz="1400" kern="1200"/>
            <a:t>Hằng tháng, thủ kho sẽ lập báo cáo thống kê tình trạng tài liệu trong thư viện.</a:t>
          </a:r>
        </a:p>
      </dsp:txBody>
      <dsp:txXfrm>
        <a:off x="6791913" y="1964335"/>
        <a:ext cx="2364658" cy="1418795"/>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7/11/2021</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7/11/2021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7/11/2021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7/11/2021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7/11/2021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7/11/2021</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2.png"/><Relationship Id="rId2" Type="http://schemas.openxmlformats.org/officeDocument/2006/relationships/image" Target="../media/image36.png"/><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2.png"/><Relationship Id="rId2" Type="http://schemas.openxmlformats.org/officeDocument/2006/relationships/image" Target="../media/image36.png"/><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7.png"/><Relationship Id="rId7" Type="http://schemas.openxmlformats.org/officeDocument/2006/relationships/image" Target="../media/image42.png"/><Relationship Id="rId2" Type="http://schemas.openxmlformats.org/officeDocument/2006/relationships/image" Target="../media/image36.png"/><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7.png"/><Relationship Id="rId7" Type="http://schemas.openxmlformats.org/officeDocument/2006/relationships/image" Target="../media/image42.png"/><Relationship Id="rId2" Type="http://schemas.openxmlformats.org/officeDocument/2006/relationships/image" Target="../media/image36.png"/><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4.png"/><Relationship Id="rId2" Type="http://schemas.openxmlformats.org/officeDocument/2006/relationships/image" Target="../media/image36.png"/><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CBECFFDC-94DB-4DA3-94FE-22FEDDA8FA30}"/>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Content Placeholder 4" descr="A picture containing text, library, shelf, book&#10;&#10;Description automatically generated">
            <a:extLst>
              <a:ext uri="{FF2B5EF4-FFF2-40B4-BE49-F238E27FC236}">
                <a16:creationId xmlns:a16="http://schemas.microsoft.com/office/drawing/2014/main" id="{21DECCEF-B0BD-4DF2-8257-C2C823DDA11E}"/>
              </a:ext>
            </a:extLst>
          </p:cNvPr>
          <p:cNvPicPr>
            <a:picLocks noGrp="1" noChangeAspect="1"/>
          </p:cNvPicPr>
          <p:nvPr>
            <p:ph type="pic" idx="1"/>
          </p:nvPr>
        </p:nvPicPr>
        <p:blipFill rotWithShape="1">
          <a:blip r:embed="rId4">
            <a:extLst>
              <a:ext uri="{28A0092B-C50C-407E-A947-70E740481C1C}">
                <a14:useLocalDpi xmlns:a14="http://schemas.microsoft.com/office/drawing/2010/main" val="0"/>
              </a:ext>
            </a:extLst>
          </a:blip>
          <a:srcRect l="9091" t="17850" b="5541"/>
          <a:stretch/>
        </p:blipFill>
        <p:spPr>
          <a:xfrm>
            <a:off x="20" y="10"/>
            <a:ext cx="12191980" cy="6857990"/>
          </a:xfrm>
          <a:prstGeom prst="rect">
            <a:avLst/>
          </a:prstGeom>
          <a:noFill/>
        </p:spPr>
      </p:pic>
      <p:pic>
        <p:nvPicPr>
          <p:cNvPr id="45" name="Picture 44">
            <a:extLst>
              <a:ext uri="{FF2B5EF4-FFF2-40B4-BE49-F238E27FC236}">
                <a16:creationId xmlns:a16="http://schemas.microsoft.com/office/drawing/2014/main" id="{545F67A4-7428-47F3-AE14-8CA43D976E1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7" name="Freeform 5">
            <a:extLst>
              <a:ext uri="{FF2B5EF4-FFF2-40B4-BE49-F238E27FC236}">
                <a16:creationId xmlns:a16="http://schemas.microsoft.com/office/drawing/2014/main" id="{F4A20210-FA90-4B6D-8D2E-1B90054E09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49" name="Freeform 14">
            <a:extLst>
              <a:ext uri="{FF2B5EF4-FFF2-40B4-BE49-F238E27FC236}">
                <a16:creationId xmlns:a16="http://schemas.microsoft.com/office/drawing/2014/main" id="{39213B44-68B7-47E7-B506-5C79FCF809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39084D60-65A6-45F8-8C17-3529E43F1C3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52" name="Straight Connector 51">
              <a:extLst>
                <a:ext uri="{FF2B5EF4-FFF2-40B4-BE49-F238E27FC236}">
                  <a16:creationId xmlns:a16="http://schemas.microsoft.com/office/drawing/2014/main" id="{444A2572-2BF1-4C8E-AF59-F3AD411D894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DF3485-B455-470C-8FA8-A1BDE087B88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5E9DCD0-EE49-4CB4-89B6-C25F9861C35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713CF62-C96C-44E9-8C28-E3F2C6E7C62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D06558F-07E9-4D78-A6F3-8BCFA9E7340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12D8773-83C0-4D51-9E1F-046DA7DA0DF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880C3FB-3E2E-4054-A6D1-38176D6E2E0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505591A-6112-4B84-8E9E-923E43C4ED6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884290-8E39-4425-BB4F-48D955C1F80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0C383A3-6D77-41CE-8121-498BC3BA51F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20A319-4A10-4542-B48C-5FB2714C4AC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B15B038-50ED-419D-B142-C96EE418B5C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BAFF2F4-75B2-4498-8559-BAE80D89B49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56AE167-8087-4A4B-B41D-5658EEBA684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D353E8A-CBA6-44F9-9C00-D0AD27C96C5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A2C318A-A79F-4CAD-BA7A-51427BF9ED2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F2996E3-5E01-4F22-B23C-7CD0CF72C45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60F6BC4-AB51-4DE7-B83C-E71FE4EC862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F65FC1C-93BF-4ACA-BF17-17372DD108D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9F9913C-8CCE-4D56-9D2A-0C2D6866769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0EDD18C-1AAD-48E5-AAAD-73F4B5643C3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2D7A5C4-18C8-43E9-A50A-F87A362C852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A0C484E-A224-4DB0-8C34-89BE54BD12F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9BB438E-A25F-4A7F-B209-8899B7CEC4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F8BA6DC-B1E9-4F32-A5CC-8F61976B69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F6D95B2-1C8D-4156-AB05-523619B4FCD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88409AD-A77F-4304-9E8B-08A4891C707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62AD08A-B385-4D18-B948-8D53B391848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32A413E-FF1A-46B1-BF8B-3C1C408B344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CFF4E44-2BEB-4FAE-97C9-BC6E8296D11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0486C0A-9B93-46B8-932F-876BE26CEFE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429BF5D-8D5B-4A48-89EE-8B779826EEC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DC996EE-5EB1-4943-A1E8-70810CBD67F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F833C8-E3CE-4399-B78B-9DD0EEA64C6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7C92DB2-78F1-4872-B9C7-C658A78869C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F8A2FAA-05E1-448E-A606-FA9D67036C2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5AAB5D1-1672-4825-88A7-D93923475E2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2CAAFDB-2BA2-4D04-8B8B-1241D5EC097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C381B3C-0009-451B-BCB3-48F7810C1BA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A10544C-1EAD-47FB-A17E-52C62228263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2540B37-D854-4525-93F8-410685438FE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450DFE8-D07F-435C-B5A2-47D126FD9F8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C1A6513-2D5D-458C-B841-D5DD9844B84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931CF18-850E-41CD-823E-D311BD5CCE1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4497A09-1B1C-4EB6-B728-6FC3A1C125F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A60DE04-F3E8-437E-A2E4-A8A7BA01CB3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DBBA541-852C-4AE6-82E8-6BD13AFB4FF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FC3362F-AD7E-45D7-BE85-7C8DD81347C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CD83E0F-C8AF-4D52-94DB-CD949A2B165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0D5F865-890F-483F-B407-516CE6D2222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E6A2505-E617-4419-AB05-10B779B5C23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DFF0D66-52FC-4F64-B67F-72D9EFEED15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CC72040-7945-4051-989C-2B728F6D504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6EB6302-2333-45D4-AE20-B0F6D45CC13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ECC1105-D16E-411D-B4B7-80BF039BF97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7D2F518-4540-44DE-BC62-7D598EC99BB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19566BC-880A-4113-A9C4-0017E5184C1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18E7D73-F4E4-4F5D-AFF9-EE491954A05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D0988A2-3571-4C16-BDEF-58254F04E5B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550BAC8-41FE-4300-910B-EE7BBD7A0C1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8CD175C-18A7-4589-8C46-A61FEF6D999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6BE3031-FD1C-443C-9889-243CEEAEDF8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7E37BF5D-3732-41F2-B9AF-A56C9214D63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77B6718-917A-4A01-BCF8-5C6E1217B2A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C23AB5B-98FB-43F1-B590-BBA79814F21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6EEC146-226B-4C83-9C1B-DD5495DE161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C24D094-41EF-4CA2-9834-B04793FA12C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DA46AD8-674F-46C3-8A22-280F78F91AC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E9D757B-CD9D-447C-8780-79F2FF87511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76B76E9-7342-43BC-B629-9180ABF5778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F25F68A-2DCB-4183-86F1-3428326E595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A5FA913-066C-4504-A753-026056454CE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A6E50AC-CA1E-4DD3-B85F-1720C019E68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224B2B1-DBD8-4BA8-8CEB-BFAC8A15D33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DEFE1E7-69A3-47F5-B8B8-C0898281B6A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6F1F489-762E-4979-9EBC-50A62330B8E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27DF22C-20E6-4DED-B405-1B26C521863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36FD8D7-6E0F-468E-B8C4-F4E6707112A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DBEA344-1272-434A-AEB5-123DDABAB6FB}"/>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r>
              <a:rPr lang="en-US" sz="4800" b="1"/>
              <a:t>Báo cáo đồ án quản lý thư viện</a:t>
            </a:r>
          </a:p>
        </p:txBody>
      </p:sp>
      <p:sp>
        <p:nvSpPr>
          <p:cNvPr id="15" name="Text Placeholder 3">
            <a:extLst>
              <a:ext uri="{FF2B5EF4-FFF2-40B4-BE49-F238E27FC236}">
                <a16:creationId xmlns:a16="http://schemas.microsoft.com/office/drawing/2014/main" id="{F521CEAA-9710-465E-BA05-F127B1F60160}"/>
              </a:ext>
            </a:extLst>
          </p:cNvPr>
          <p:cNvSpPr>
            <a:spLocks noGrp="1"/>
          </p:cNvSpPr>
          <p:nvPr>
            <p:ph type="body" sz="half" idx="2"/>
          </p:nvPr>
        </p:nvSpPr>
        <p:spPr>
          <a:xfrm>
            <a:off x="6646333" y="4851399"/>
            <a:ext cx="4513792" cy="914401"/>
          </a:xfrm>
        </p:spPr>
        <p:txBody>
          <a:bodyPr vert="horz" lIns="91440" tIns="45720" rIns="91440" bIns="45720" rtlCol="0" anchor="t">
            <a:normAutofit/>
          </a:bodyPr>
          <a:lstStyle/>
          <a:p>
            <a:pPr algn="r"/>
            <a:r>
              <a:rPr lang="en-US" cap="all"/>
              <a:t>Xin chào mọi người đến với bài thuyết trình của nhóm em.</a:t>
            </a:r>
          </a:p>
        </p:txBody>
      </p:sp>
    </p:spTree>
    <p:extLst>
      <p:ext uri="{BB962C8B-B14F-4D97-AF65-F5344CB8AC3E}">
        <p14:creationId xmlns:p14="http://schemas.microsoft.com/office/powerpoint/2010/main" val="14072429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2022764" y="447618"/>
            <a:ext cx="8492836" cy="5786928"/>
          </a:xfrm>
          <a:prstGeom prst="rect">
            <a:avLst/>
          </a:prstGeom>
        </p:spPr>
      </p:pic>
      <p:sp>
        <p:nvSpPr>
          <p:cNvPr id="6" name="TextBox 5"/>
          <p:cNvSpPr txBox="1"/>
          <p:nvPr/>
        </p:nvSpPr>
        <p:spPr>
          <a:xfrm>
            <a:off x="5167745" y="6234546"/>
            <a:ext cx="3505200"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Lược đồ usecase tổng quát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06900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987636" y="6234546"/>
            <a:ext cx="3505200"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Sơ đồ cơ sở dữ liệu</a:t>
            </a:r>
            <a:endParaRPr lang="en-US" dirty="0">
              <a:latin typeface="Arial" panose="020B0604020202020204" pitchFamily="34" charset="0"/>
              <a:cs typeface="Arial" panose="020B0604020202020204" pitchFamily="34" charset="0"/>
            </a:endParaRPr>
          </a:p>
        </p:txBody>
      </p:sp>
      <p:pic>
        <p:nvPicPr>
          <p:cNvPr id="12" name="Picture 11"/>
          <p:cNvPicPr/>
          <p:nvPr/>
        </p:nvPicPr>
        <p:blipFill>
          <a:blip r:embed="rId2"/>
          <a:stretch>
            <a:fillRect/>
          </a:stretch>
        </p:blipFill>
        <p:spPr>
          <a:xfrm>
            <a:off x="470497" y="249383"/>
            <a:ext cx="11472121" cy="5985164"/>
          </a:xfrm>
          <a:prstGeom prst="rect">
            <a:avLst/>
          </a:prstGeom>
          <a:noFill/>
          <a:ln>
            <a:noFill/>
          </a:ln>
        </p:spPr>
      </p:pic>
    </p:spTree>
    <p:extLst>
      <p:ext uri="{BB962C8B-B14F-4D97-AF65-F5344CB8AC3E}">
        <p14:creationId xmlns:p14="http://schemas.microsoft.com/office/powerpoint/2010/main" val="1908368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04F896-29FC-4DA7-9BCF-4515B2C89F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 name="Title 1">
            <a:extLst>
              <a:ext uri="{FF2B5EF4-FFF2-40B4-BE49-F238E27FC236}">
                <a16:creationId xmlns:a16="http://schemas.microsoft.com/office/drawing/2014/main" id="{D59729D8-E82E-4D10-9887-CA8FF2235768}"/>
              </a:ext>
            </a:extLst>
          </p:cNvPr>
          <p:cNvSpPr>
            <a:spLocks noGrp="1"/>
          </p:cNvSpPr>
          <p:nvPr/>
        </p:nvSpPr>
        <p:spPr>
          <a:xfrm>
            <a:off x="685799" y="1150076"/>
            <a:ext cx="3659389" cy="455784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dirty="0"/>
              <a:t>2. </a:t>
            </a:r>
            <a:r>
              <a:rPr lang="en-US" dirty="0" err="1"/>
              <a:t>Yêu</a:t>
            </a:r>
            <a:r>
              <a:rPr lang="en-US" dirty="0"/>
              <a:t> </a:t>
            </a:r>
            <a:r>
              <a:rPr lang="en-US" dirty="0" err="1"/>
              <a:t>cầu</a:t>
            </a:r>
            <a:r>
              <a:rPr lang="en-US" dirty="0"/>
              <a:t> </a:t>
            </a:r>
            <a:r>
              <a:rPr lang="en-US" dirty="0" err="1"/>
              <a:t>chức</a:t>
            </a:r>
            <a:r>
              <a:rPr lang="en-US" dirty="0"/>
              <a:t> </a:t>
            </a:r>
            <a:r>
              <a:rPr lang="en-US" dirty="0" err="1"/>
              <a:t>năng</a:t>
            </a:r>
            <a:endParaRPr lang="en-US" dirty="0"/>
          </a:p>
        </p:txBody>
      </p:sp>
      <p:cxnSp>
        <p:nvCxnSpPr>
          <p:cNvPr id="4" name="Straight Connector 3">
            <a:extLst>
              <a:ext uri="{FF2B5EF4-FFF2-40B4-BE49-F238E27FC236}">
                <a16:creationId xmlns:a16="http://schemas.microsoft.com/office/drawing/2014/main" id="{5C7F358D-5739-4FA9-889F-3D3F0B5E1F3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84B55870-D42B-45F4-9D06-0EEADF35B85C}"/>
              </a:ext>
            </a:extLst>
          </p:cNvPr>
          <p:cNvSpPr>
            <a:spLocks noGrp="1"/>
          </p:cNvSpPr>
          <p:nvPr/>
        </p:nvSpPr>
        <p:spPr>
          <a:xfrm>
            <a:off x="4988658" y="1150076"/>
            <a:ext cx="6517543" cy="455784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buFont typeface="Wingdings" panose="05000000000000000000" pitchFamily="2" charset="2"/>
              <a:buChar char="Ø"/>
            </a:pP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Yêu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cầu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lưu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trữ</a:t>
            </a:r>
            <a:endParaRPr lang="en-US">
              <a:latin typeface="Arial" panose="020B0604020202020204" pitchFamily="34" charset="0"/>
              <a:cs typeface="Arial" panose="020B0604020202020204" pitchFamily="34" charset="0"/>
            </a:endParaRPr>
          </a:p>
          <a:p>
            <a:pPr>
              <a:buFont typeface="Wingdings" panose="05000000000000000000" pitchFamily="2" charset="2"/>
              <a:buChar char="Ø"/>
            </a:pP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Yêu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cầu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cứu</a:t>
            </a:r>
            <a:endParaRPr lang="en-US">
              <a:latin typeface="Arial" panose="020B0604020202020204" pitchFamily="34" charset="0"/>
              <a:cs typeface="Arial" panose="020B0604020202020204" pitchFamily="34" charset="0"/>
            </a:endParaRPr>
          </a:p>
          <a:p>
            <a:pPr>
              <a:buFont typeface="Wingdings" panose="05000000000000000000" pitchFamily="2" charset="2"/>
              <a:buChar char="Ø"/>
            </a:pP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Yêu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cầu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tính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toán</a:t>
            </a:r>
            <a:endParaRPr lang="en-US">
              <a:latin typeface="Arial" panose="020B0604020202020204" pitchFamily="34" charset="0"/>
              <a:cs typeface="Arial" panose="020B0604020202020204" pitchFamily="34" charset="0"/>
            </a:endParaRPr>
          </a:p>
          <a:p>
            <a:pPr>
              <a:buFont typeface="Wingdings" panose="05000000000000000000" pitchFamily="2" charset="2"/>
              <a:buChar char="Ø"/>
            </a:pP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Yêu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cầu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kết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xuất</a:t>
            </a:r>
            <a:endParaRPr lang="en-US">
              <a:latin typeface="Arial" panose="020B0604020202020204" pitchFamily="34" charset="0"/>
              <a:cs typeface="Arial" panose="020B0604020202020204" pitchFamily="34" charset="0"/>
            </a:endParaRPr>
          </a:p>
          <a:p>
            <a:pPr>
              <a:buFont typeface="Wingdings" panose="05000000000000000000" pitchFamily="2" charset="2"/>
              <a:buChar char="Ø"/>
            </a:pP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Yêu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cầu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nghiệp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vụ</a:t>
            </a:r>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438165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AF75F40-B4D3-4DD7-A646-D0B6C731677C}"/>
              </a:ext>
            </a:extLst>
          </p:cNvPr>
          <p:cNvSpPr txBox="1">
            <a:spLocks/>
          </p:cNvSpPr>
          <p:nvPr/>
        </p:nvSpPr>
        <p:spPr>
          <a:xfrm>
            <a:off x="685801" y="609600"/>
            <a:ext cx="10131425" cy="1456267"/>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a:latin typeface="Arial" panose="020B0604020202020204" pitchFamily="34" charset="0"/>
                <a:cs typeface="Arial" panose="020B0604020202020204" pitchFamily="34" charset="0"/>
              </a:rPr>
              <a:t>	</a:t>
            </a:r>
            <a:r>
              <a:rPr lang="en-US" sz="3200" b="1" err="1">
                <a:latin typeface="Arial" panose="020B0604020202020204" pitchFamily="34" charset="0"/>
                <a:cs typeface="Arial" panose="020B0604020202020204" pitchFamily="34" charset="0"/>
              </a:rPr>
              <a:t>Yêu</a:t>
            </a:r>
            <a:r>
              <a:rPr lang="en-US" sz="3200" b="1">
                <a:latin typeface="Arial" panose="020B0604020202020204" pitchFamily="34" charset="0"/>
                <a:cs typeface="Arial" panose="020B0604020202020204" pitchFamily="34" charset="0"/>
              </a:rPr>
              <a:t> </a:t>
            </a:r>
            <a:r>
              <a:rPr lang="en-US" sz="3200" b="1" err="1">
                <a:latin typeface="Arial" panose="020B0604020202020204" pitchFamily="34" charset="0"/>
                <a:cs typeface="Arial" panose="020B0604020202020204" pitchFamily="34" charset="0"/>
              </a:rPr>
              <a:t>cầu</a:t>
            </a:r>
            <a:r>
              <a:rPr lang="en-US" sz="3200" b="1">
                <a:latin typeface="Arial" panose="020B0604020202020204" pitchFamily="34" charset="0"/>
                <a:cs typeface="Arial" panose="020B0604020202020204" pitchFamily="34" charset="0"/>
              </a:rPr>
              <a:t> </a:t>
            </a:r>
            <a:r>
              <a:rPr lang="en-US" sz="3200" b="1" err="1">
                <a:latin typeface="Arial" panose="020B0604020202020204" pitchFamily="34" charset="0"/>
                <a:cs typeface="Arial" panose="020B0604020202020204" pitchFamily="34" charset="0"/>
              </a:rPr>
              <a:t>lưu</a:t>
            </a:r>
            <a:r>
              <a:rPr lang="en-US" sz="3200" b="1">
                <a:latin typeface="Arial" panose="020B0604020202020204" pitchFamily="34" charset="0"/>
                <a:cs typeface="Arial" panose="020B0604020202020204" pitchFamily="34" charset="0"/>
              </a:rPr>
              <a:t> </a:t>
            </a:r>
            <a:r>
              <a:rPr lang="en-US" sz="3200" b="1" err="1">
                <a:latin typeface="Arial" panose="020B0604020202020204" pitchFamily="34" charset="0"/>
                <a:cs typeface="Arial" panose="020B0604020202020204" pitchFamily="34" charset="0"/>
              </a:rPr>
              <a:t>trữ</a:t>
            </a:r>
            <a:endParaRPr lang="en-US" sz="3200" b="1">
              <a:latin typeface="Arial" panose="020B0604020202020204" pitchFamily="34" charset="0"/>
              <a:cs typeface="Arial" panose="020B0604020202020204" pitchFamily="34" charset="0"/>
            </a:endParaRPr>
          </a:p>
        </p:txBody>
      </p:sp>
      <p:sp>
        <p:nvSpPr>
          <p:cNvPr id="13" name="Content Placeholder 2">
            <a:extLst>
              <a:ext uri="{FF2B5EF4-FFF2-40B4-BE49-F238E27FC236}">
                <a16:creationId xmlns:a16="http://schemas.microsoft.com/office/drawing/2014/main" id="{D330FA90-DC9D-4BAA-97E7-99E1B8D82296}"/>
              </a:ext>
            </a:extLst>
          </p:cNvPr>
          <p:cNvSpPr txBox="1">
            <a:spLocks/>
          </p:cNvSpPr>
          <p:nvPr/>
        </p:nvSpPr>
        <p:spPr>
          <a:xfrm>
            <a:off x="838200" y="1901039"/>
            <a:ext cx="10515600" cy="1325563"/>
          </a:xfrm>
          <a:prstGeom prst="rect">
            <a:avLst/>
          </a:prstGeom>
        </p:spPr>
        <p:txBody>
          <a:bodyP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buFont typeface="Wingdings" panose="05000000000000000000" pitchFamily="2" charset="2"/>
              <a:buChar char="Ø"/>
            </a:pP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Lưu</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trữ</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thông</a:t>
            </a:r>
            <a:r>
              <a:rPr lang="en-US" sz="2400">
                <a:latin typeface="Arial" panose="020B0604020202020204" pitchFamily="34" charset="0"/>
                <a:cs typeface="Arial" panose="020B0604020202020204" pitchFamily="34" charset="0"/>
              </a:rPr>
              <a:t> tin </a:t>
            </a:r>
            <a:r>
              <a:rPr lang="en-US" sz="2400" err="1">
                <a:latin typeface="Arial" panose="020B0604020202020204" pitchFamily="34" charset="0"/>
                <a:cs typeface="Arial" panose="020B0604020202020204" pitchFamily="34" charset="0"/>
              </a:rPr>
              <a:t>của</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người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dùng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sách</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quá</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trình</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mượn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trả</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sách</a:t>
            </a:r>
            <a:r>
              <a:rPr lang="en-US" sz="2400">
                <a:latin typeface="Arial" panose="020B0604020202020204" pitchFamily="34" charset="0"/>
                <a:cs typeface="Arial" panose="020B0604020202020204" pitchFamily="34" charset="0"/>
              </a:rPr>
              <a:t>.</a:t>
            </a:r>
          </a:p>
        </p:txBody>
      </p:sp>
      <p:sp>
        <p:nvSpPr>
          <p:cNvPr id="15" name="Title 1">
            <a:extLst>
              <a:ext uri="{FF2B5EF4-FFF2-40B4-BE49-F238E27FC236}">
                <a16:creationId xmlns:a16="http://schemas.microsoft.com/office/drawing/2014/main" id="{2F204FAA-B5EE-4B3A-898C-B028C06E2B6D}"/>
              </a:ext>
            </a:extLst>
          </p:cNvPr>
          <p:cNvSpPr txBox="1"/>
          <p:nvPr/>
        </p:nvSpPr>
        <p:spPr>
          <a:xfrm>
            <a:off x="838200" y="304403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Arial" panose="020B0604020202020204" pitchFamily="34" charset="0"/>
                <a:cs typeface="Arial" panose="020B0604020202020204" pitchFamily="34" charset="0"/>
              </a:rPr>
              <a:t>  </a:t>
            </a:r>
            <a:r>
              <a:rPr lang="en-US" sz="3200" b="1">
                <a:latin typeface="Arial" panose="020B0604020202020204" pitchFamily="34" charset="0"/>
                <a:cs typeface="Arial" panose="020B0604020202020204" pitchFamily="34" charset="0"/>
              </a:rPr>
              <a:t>YÊU CẦU TÍNH TOÁN</a:t>
            </a:r>
            <a:endParaRPr lang="en-US" sz="3200" b="1">
              <a:solidFill>
                <a:schemeClr val="accent1">
                  <a:lumMod val="75000"/>
                </a:schemeClr>
              </a:solidFill>
              <a:latin typeface="Arial" panose="020B0604020202020204" pitchFamily="34" charset="0"/>
              <a:cs typeface="Arial" panose="020B0604020202020204" pitchFamily="34" charset="0"/>
            </a:endParaRPr>
          </a:p>
        </p:txBody>
      </p:sp>
      <p:sp>
        <p:nvSpPr>
          <p:cNvPr id="17" name="Content Placeholder 2">
            <a:extLst>
              <a:ext uri="{FF2B5EF4-FFF2-40B4-BE49-F238E27FC236}">
                <a16:creationId xmlns:a16="http://schemas.microsoft.com/office/drawing/2014/main" id="{C3372091-94BC-4731-BD72-288AFA26B3F1}"/>
              </a:ext>
            </a:extLst>
          </p:cNvPr>
          <p:cNvSpPr txBox="1"/>
          <p:nvPr/>
        </p:nvSpPr>
        <p:spPr>
          <a:xfrm>
            <a:off x="838200" y="4369594"/>
            <a:ext cx="10515600" cy="12195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buFont typeface="Wingdings" panose="05000000000000000000" pitchFamily="2" charset="2"/>
              <a:buChar char="Ø"/>
            </a:pP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Tính</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toán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và</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cập</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nhật</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liên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tục</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số</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tiền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trong</a:t>
            </a:r>
            <a:r>
              <a:rPr lang="en-US" sz="2400">
                <a:latin typeface="Arial" panose="020B0604020202020204" pitchFamily="34" charset="0"/>
                <a:cs typeface="Arial" panose="020B0604020202020204" pitchFamily="34" charset="0"/>
              </a:rPr>
              <a:t> trường </a:t>
            </a:r>
            <a:r>
              <a:rPr lang="en-US" sz="2400" err="1">
                <a:latin typeface="Arial" panose="020B0604020202020204" pitchFamily="34" charset="0"/>
                <a:cs typeface="Arial" panose="020B0604020202020204" pitchFamily="34" charset="0"/>
              </a:rPr>
              <a:t>hợp</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Độc</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giả</a:t>
            </a:r>
            <a:r>
              <a:rPr lang="en-US" sz="2400">
                <a:latin typeface="Arial" panose="020B0604020202020204" pitchFamily="34" charset="0"/>
                <a:cs typeface="Arial" panose="020B0604020202020204" pitchFamily="34" charset="0"/>
              </a:rPr>
              <a:t> vi </a:t>
            </a:r>
            <a:r>
              <a:rPr lang="en-US" sz="2400" err="1">
                <a:latin typeface="Arial" panose="020B0604020202020204" pitchFamily="34" charset="0"/>
                <a:cs typeface="Arial" panose="020B0604020202020204" pitchFamily="34" charset="0"/>
              </a:rPr>
              <a:t>phạm</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thời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hạn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trả</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sách</a:t>
            </a:r>
            <a:r>
              <a:rPr lang="en-US" sz="2400">
                <a:latin typeface="Arial" panose="020B0604020202020204" pitchFamily="34" charset="0"/>
                <a:cs typeface="Arial" panose="020B0604020202020204" pitchFamily="34" charset="0"/>
              </a:rPr>
              <a:t>.</a:t>
            </a:r>
          </a:p>
          <a:p>
            <a:endParaRPr lang="en-US"/>
          </a:p>
        </p:txBody>
      </p:sp>
    </p:spTree>
    <p:extLst>
      <p:ext uri="{BB962C8B-B14F-4D97-AF65-F5344CB8AC3E}">
        <p14:creationId xmlns:p14="http://schemas.microsoft.com/office/powerpoint/2010/main" val="344820362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169423-7B3E-4863-ADFB-94F146EB739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 name="Title 1">
            <a:extLst>
              <a:ext uri="{FF2B5EF4-FFF2-40B4-BE49-F238E27FC236}">
                <a16:creationId xmlns:a16="http://schemas.microsoft.com/office/drawing/2014/main" id="{0771F4C5-D9EA-4648-A14B-92F4C6CF1A68}"/>
              </a:ext>
            </a:extLst>
          </p:cNvPr>
          <p:cNvSpPr>
            <a:spLocks noGrp="1"/>
          </p:cNvSpPr>
          <p:nvPr/>
        </p:nvSpPr>
        <p:spPr>
          <a:xfrm>
            <a:off x="685799" y="1150076"/>
            <a:ext cx="3659389" cy="455784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b="1" err="1">
                <a:latin typeface="Arial" panose="020B0604020202020204" pitchFamily="34" charset="0"/>
                <a:cs typeface="Arial" panose="020B0604020202020204" pitchFamily="34" charset="0"/>
              </a:rPr>
              <a:t>Yêu</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cầu</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tra</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cứu</a:t>
            </a:r>
            <a:endParaRPr lang="en-US" b="1">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94E72378-F6F0-42F5-86F6-7F4A73014B3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BE9E5567-7194-409E-9053-C72B60B327E2}"/>
              </a:ext>
            </a:extLst>
          </p:cNvPr>
          <p:cNvSpPr>
            <a:spLocks noGrp="1"/>
          </p:cNvSpPr>
          <p:nvPr/>
        </p:nvSpPr>
        <p:spPr>
          <a:xfrm>
            <a:off x="4988658" y="1150076"/>
            <a:ext cx="6517543" cy="455784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spcAft>
                <a:spcPts val="800"/>
              </a:spcAft>
              <a:buFont typeface="Wingdings" panose="05000000000000000000" pitchFamily="2" charset="2"/>
              <a:buChar char="Ø"/>
            </a:pP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Độc</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giả</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chỉ</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có</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khả</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năng</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tra</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cứu</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thông</a:t>
            </a:r>
            <a:r>
              <a:rPr lang="en-US">
                <a:effectLst/>
                <a:latin typeface="Arial" panose="020B0604020202020204" pitchFamily="34" charset="0"/>
                <a:ea typeface="Calibri" panose="020F0502020204030204" pitchFamily="34" charset="0"/>
                <a:cs typeface="Arial" panose="020B0604020202020204" pitchFamily="34" charset="0"/>
              </a:rPr>
              <a:t> tin </a:t>
            </a:r>
            <a:r>
              <a:rPr lang="en-US" err="1">
                <a:effectLst/>
                <a:latin typeface="Arial" panose="020B0604020202020204" pitchFamily="34" charset="0"/>
                <a:ea typeface="Calibri" panose="020F0502020204030204" pitchFamily="34" charset="0"/>
                <a:cs typeface="Arial" panose="020B0604020202020204" pitchFamily="34" charset="0"/>
              </a:rPr>
              <a:t>các</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loại</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sách</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có</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trong</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thư</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viện</a:t>
            </a:r>
            <a:r>
              <a:rPr lang="en-US">
                <a:effectLst/>
                <a:latin typeface="Arial" panose="020B0604020202020204" pitchFamily="34" charset="0"/>
                <a:ea typeface="Calibri" panose="020F0502020204030204" pitchFamily="34" charset="0"/>
                <a:cs typeface="Arial" panose="020B0604020202020204" pitchFamily="34" charset="0"/>
              </a:rPr>
              <a:t>.</a:t>
            </a:r>
          </a:p>
          <a:p>
            <a:pPr>
              <a:spcAft>
                <a:spcPts val="800"/>
              </a:spcAft>
              <a:buFont typeface="Wingdings" panose="05000000000000000000" pitchFamily="2" charset="2"/>
              <a:buChar char="Ø"/>
            </a:pP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Thủ</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thư</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có</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thể</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tra</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cứu</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thông</a:t>
            </a:r>
            <a:r>
              <a:rPr lang="en-US">
                <a:effectLst/>
                <a:latin typeface="Arial" panose="020B0604020202020204" pitchFamily="34" charset="0"/>
                <a:ea typeface="Calibri" panose="020F0502020204030204" pitchFamily="34" charset="0"/>
                <a:cs typeface="Arial" panose="020B0604020202020204" pitchFamily="34" charset="0"/>
              </a:rPr>
              <a:t> tin </a:t>
            </a:r>
            <a:r>
              <a:rPr lang="en-US" err="1">
                <a:effectLst/>
                <a:latin typeface="Arial" panose="020B0604020202020204" pitchFamily="34" charset="0"/>
                <a:ea typeface="Calibri" panose="020F0502020204030204" pitchFamily="34" charset="0"/>
                <a:cs typeface="Arial" panose="020B0604020202020204" pitchFamily="34" charset="0"/>
              </a:rPr>
              <a:t>về</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Độc</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giả</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để</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xác</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định</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khả</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năng</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lập</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phiếu</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mượn</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sách</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cho</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Độc</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giả</a:t>
            </a:r>
            <a:r>
              <a:rPr lang="en-US">
                <a:effectLst/>
                <a:latin typeface="Arial" panose="020B0604020202020204" pitchFamily="34" charset="0"/>
                <a:ea typeface="Calibri" panose="020F0502020204030204" pitchFamily="34" charset="0"/>
                <a:cs typeface="Arial" panose="020B0604020202020204" pitchFamily="34" charset="0"/>
              </a:rPr>
              <a:t> </a:t>
            </a:r>
            <a:r>
              <a:rPr lang="en-US" err="1">
                <a:effectLst/>
                <a:latin typeface="Arial" panose="020B0604020202020204" pitchFamily="34" charset="0"/>
                <a:ea typeface="Calibri" panose="020F0502020204030204" pitchFamily="34" charset="0"/>
                <a:cs typeface="Arial" panose="020B0604020202020204" pitchFamily="34" charset="0"/>
              </a:rPr>
              <a:t>đó</a:t>
            </a:r>
            <a:r>
              <a:rPr lang="en-US">
                <a:effectLst/>
                <a:latin typeface="Arial" panose="020B0604020202020204" pitchFamily="34" charset="0"/>
                <a:ea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310922805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B54261-B1F0-4639-AE50-4992258DE8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 name="Title 4">
            <a:extLst>
              <a:ext uri="{FF2B5EF4-FFF2-40B4-BE49-F238E27FC236}">
                <a16:creationId xmlns:a16="http://schemas.microsoft.com/office/drawing/2014/main" id="{E1E13A0C-1E67-4B62-9D6A-D194F2F7E084}"/>
              </a:ext>
            </a:extLst>
          </p:cNvPr>
          <p:cNvSpPr>
            <a:spLocks noGrp="1"/>
          </p:cNvSpPr>
          <p:nvPr/>
        </p:nvSpPr>
        <p:spPr>
          <a:xfrm>
            <a:off x="685799" y="1150076"/>
            <a:ext cx="3659389" cy="455784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b="1" err="1">
                <a:latin typeface="Arial" panose="020B0604020202020204" pitchFamily="34" charset="0"/>
                <a:cs typeface="Arial" panose="020B0604020202020204" pitchFamily="34" charset="0"/>
              </a:rPr>
              <a:t>Yêu</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cầu</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kết</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xuất</a:t>
            </a:r>
            <a:endParaRPr lang="en-US" b="1">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B7744823-FD6A-4073-9782-CC4FA4CCC29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 name="Content Placeholder 6">
            <a:extLst>
              <a:ext uri="{FF2B5EF4-FFF2-40B4-BE49-F238E27FC236}">
                <a16:creationId xmlns:a16="http://schemas.microsoft.com/office/drawing/2014/main" id="{2FF3AAF9-D379-4175-A683-3716467BBC81}"/>
              </a:ext>
            </a:extLst>
          </p:cNvPr>
          <p:cNvSpPr>
            <a:spLocks noGrp="1"/>
          </p:cNvSpPr>
          <p:nvPr/>
        </p:nvSpPr>
        <p:spPr>
          <a:xfrm>
            <a:off x="4988658" y="1150076"/>
            <a:ext cx="6517543" cy="455784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200" b="1" dirty="0" err="1">
                <a:latin typeface="Arial"/>
                <a:cs typeface="Arial"/>
              </a:rPr>
              <a:t>Đăng</a:t>
            </a:r>
            <a:r>
              <a:rPr lang="en-US" sz="2200" b="1" dirty="0">
                <a:latin typeface="Arial"/>
                <a:cs typeface="Arial"/>
              </a:rPr>
              <a:t> </a:t>
            </a:r>
            <a:r>
              <a:rPr lang="en-US" sz="2200" b="1" dirty="0" err="1">
                <a:latin typeface="Arial"/>
                <a:cs typeface="Arial"/>
              </a:rPr>
              <a:t>nhập</a:t>
            </a:r>
            <a:endParaRPr lang="en-US" sz="2200" b="1" dirty="0">
              <a:latin typeface="Arial"/>
              <a:cs typeface="Arial"/>
            </a:endParaRPr>
          </a:p>
          <a:p>
            <a:pPr>
              <a:buFont typeface="Wingdings" panose="05000000000000000000" pitchFamily="2" charset="2"/>
              <a:buChar char="Ø"/>
            </a:pPr>
            <a:r>
              <a:rPr lang="en-US" dirty="0">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Độc</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giả</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chỉ</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có</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thể</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thay</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đổi</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thông</a:t>
            </a:r>
            <a:r>
              <a:rPr lang="en-US" dirty="0">
                <a:effectLst/>
                <a:latin typeface="Arial"/>
                <a:ea typeface="Calibri" panose="020F0502020204030204" pitchFamily="34" charset="0"/>
                <a:cs typeface="Arial"/>
              </a:rPr>
              <a:t> tin </a:t>
            </a:r>
            <a:r>
              <a:rPr lang="en-US" dirty="0" err="1">
                <a:effectLst/>
                <a:latin typeface="Arial"/>
                <a:ea typeface="Calibri" panose="020F0502020204030204" pitchFamily="34" charset="0"/>
                <a:cs typeface="Arial"/>
              </a:rPr>
              <a:t>cá</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nhân</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và</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tra</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cứu</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thông</a:t>
            </a:r>
            <a:r>
              <a:rPr lang="en-US" dirty="0">
                <a:effectLst/>
                <a:latin typeface="Arial"/>
                <a:ea typeface="Calibri" panose="020F0502020204030204" pitchFamily="34" charset="0"/>
                <a:cs typeface="Arial"/>
              </a:rPr>
              <a:t> tin </a:t>
            </a:r>
            <a:r>
              <a:rPr lang="en-US" dirty="0" err="1">
                <a:effectLst/>
                <a:latin typeface="Arial"/>
                <a:ea typeface="Calibri" panose="020F0502020204030204" pitchFamily="34" charset="0"/>
                <a:cs typeface="Arial"/>
              </a:rPr>
              <a:t>sách</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cần</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mượn</a:t>
            </a:r>
            <a:r>
              <a:rPr lang="en-US" dirty="0">
                <a:effectLst/>
                <a:latin typeface="Arial"/>
                <a:ea typeface="Calibri" panose="020F0502020204030204" pitchFamily="34" charset="0"/>
                <a:cs typeface="Arial"/>
              </a:rPr>
              <a:t>.</a:t>
            </a:r>
          </a:p>
          <a:p>
            <a:pPr>
              <a:buFont typeface="Wingdings" panose="05000000000000000000" pitchFamily="2" charset="2"/>
              <a:buChar char="Ø"/>
            </a:pPr>
            <a:r>
              <a:rPr lang="en-US" dirty="0">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Chỉ</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có</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quản</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trị</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thủ</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kho</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và</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thủ</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thư</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được</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thực</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hiện</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các</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chức</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năng</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quản</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lý</a:t>
            </a:r>
            <a:r>
              <a:rPr lang="en-US" dirty="0">
                <a:effectLst/>
                <a:latin typeface="Arial"/>
                <a:ea typeface="Calibri" panose="020F0502020204030204" pitchFamily="34" charset="0"/>
                <a:cs typeface="Arial"/>
              </a:rPr>
              <a:t>.</a:t>
            </a:r>
            <a:endParaRPr lang="en-US" dirty="0">
              <a:latin typeface="Arial"/>
              <a:cs typeface="Arial"/>
            </a:endParaRPr>
          </a:p>
        </p:txBody>
      </p:sp>
    </p:spTree>
    <p:extLst>
      <p:ext uri="{BB962C8B-B14F-4D97-AF65-F5344CB8AC3E}">
        <p14:creationId xmlns:p14="http://schemas.microsoft.com/office/powerpoint/2010/main" val="384889775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799" y="1150076"/>
            <a:ext cx="3659389" cy="4557849"/>
          </a:xfrm>
        </p:spPr>
        <p:txBody>
          <a:bodyPr>
            <a:normAutofit/>
          </a:bodyPr>
          <a:lstStyle/>
          <a:p>
            <a:pPr algn="r"/>
            <a:r>
              <a:rPr lang="en-US" b="1" err="1">
                <a:latin typeface="Arial" panose="020B0604020202020204" pitchFamily="34" charset="0"/>
                <a:cs typeface="Arial" panose="020B0604020202020204" pitchFamily="34" charset="0"/>
              </a:rPr>
              <a:t>Yêu</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cầu</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kết</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xuất</a:t>
            </a:r>
            <a:endParaRPr lang="en-US" b="1">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88658" y="1150076"/>
            <a:ext cx="6517543" cy="4557849"/>
          </a:xfrm>
        </p:spPr>
        <p:txBody>
          <a:bodyPr>
            <a:normAutofit/>
          </a:bodyPr>
          <a:lstStyle/>
          <a:p>
            <a:pPr marL="0" indent="0">
              <a:buNone/>
            </a:pPr>
            <a:r>
              <a:rPr lang="en-US" sz="2200" b="1" dirty="0" err="1">
                <a:effectLst/>
                <a:latin typeface="Arial"/>
                <a:ea typeface="Calibri" panose="020F0502020204030204" pitchFamily="34" charset="0"/>
                <a:cs typeface="Arial"/>
              </a:rPr>
              <a:t>Thêm</a:t>
            </a:r>
            <a:r>
              <a:rPr lang="en-US" sz="2200" b="1" dirty="0">
                <a:effectLst/>
                <a:latin typeface="Arial"/>
                <a:ea typeface="Calibri" panose="020F0502020204030204" pitchFamily="34" charset="0"/>
                <a:cs typeface="Arial"/>
              </a:rPr>
              <a:t> </a:t>
            </a:r>
            <a:r>
              <a:rPr lang="en-US" sz="2200" b="1" dirty="0" err="1">
                <a:effectLst/>
                <a:latin typeface="Arial"/>
                <a:ea typeface="Calibri" panose="020F0502020204030204" pitchFamily="34" charset="0"/>
                <a:cs typeface="Arial"/>
              </a:rPr>
              <a:t>sách</a:t>
            </a:r>
            <a:r>
              <a:rPr lang="en-US" sz="2200" b="1" dirty="0">
                <a:effectLst/>
                <a:latin typeface="Arial"/>
                <a:ea typeface="Calibri" panose="020F0502020204030204" pitchFamily="34" charset="0"/>
                <a:cs typeface="Arial"/>
              </a:rPr>
              <a:t> </a:t>
            </a:r>
            <a:r>
              <a:rPr lang="en-US" sz="2200" b="1" dirty="0" err="1">
                <a:effectLst/>
                <a:latin typeface="Arial"/>
                <a:ea typeface="Calibri" panose="020F0502020204030204" pitchFamily="34" charset="0"/>
                <a:cs typeface="Arial"/>
              </a:rPr>
              <a:t>mới</a:t>
            </a:r>
            <a:r>
              <a:rPr lang="en-US" sz="2200" b="1" dirty="0">
                <a:effectLst/>
                <a:latin typeface="Arial"/>
                <a:ea typeface="Calibri" panose="020F0502020204030204" pitchFamily="34" charset="0"/>
                <a:cs typeface="Arial"/>
              </a:rPr>
              <a:t>, NXB </a:t>
            </a:r>
            <a:r>
              <a:rPr lang="en-US" sz="2200" b="1" dirty="0" err="1">
                <a:effectLst/>
                <a:latin typeface="Arial"/>
                <a:ea typeface="Calibri" panose="020F0502020204030204" pitchFamily="34" charset="0"/>
                <a:cs typeface="Arial"/>
              </a:rPr>
              <a:t>mới</a:t>
            </a:r>
            <a:r>
              <a:rPr lang="en-US" sz="2200" b="1" dirty="0">
                <a:effectLst/>
                <a:latin typeface="Arial"/>
                <a:ea typeface="Calibri" panose="020F0502020204030204" pitchFamily="34" charset="0"/>
                <a:cs typeface="Arial"/>
              </a:rPr>
              <a:t>, </a:t>
            </a:r>
            <a:r>
              <a:rPr lang="en-US" sz="2200" b="1" dirty="0" err="1">
                <a:effectLst/>
                <a:latin typeface="Arial"/>
                <a:ea typeface="Calibri" panose="020F0502020204030204" pitchFamily="34" charset="0"/>
                <a:cs typeface="Arial"/>
              </a:rPr>
              <a:t>tác</a:t>
            </a:r>
            <a:r>
              <a:rPr lang="en-US" sz="2200" b="1" dirty="0">
                <a:effectLst/>
                <a:latin typeface="Arial"/>
                <a:ea typeface="Calibri" panose="020F0502020204030204" pitchFamily="34" charset="0"/>
                <a:cs typeface="Arial"/>
              </a:rPr>
              <a:t> </a:t>
            </a:r>
            <a:r>
              <a:rPr lang="en-US" sz="2200" b="1" dirty="0" err="1">
                <a:effectLst/>
                <a:latin typeface="Arial"/>
                <a:ea typeface="Calibri" panose="020F0502020204030204" pitchFamily="34" charset="0"/>
                <a:cs typeface="Arial"/>
              </a:rPr>
              <a:t>giả</a:t>
            </a:r>
            <a:r>
              <a:rPr lang="en-US" sz="2200" b="1" dirty="0">
                <a:effectLst/>
                <a:latin typeface="Arial"/>
                <a:ea typeface="Calibri" panose="020F0502020204030204" pitchFamily="34" charset="0"/>
                <a:cs typeface="Arial"/>
              </a:rPr>
              <a:t> </a:t>
            </a:r>
            <a:r>
              <a:rPr lang="en-US" sz="2200" b="1" dirty="0" err="1">
                <a:effectLst/>
                <a:latin typeface="Arial"/>
                <a:ea typeface="Calibri" panose="020F0502020204030204" pitchFamily="34" charset="0"/>
                <a:cs typeface="Arial"/>
              </a:rPr>
              <a:t>mới</a:t>
            </a:r>
            <a:r>
              <a:rPr lang="en-US" sz="2200" b="1" dirty="0">
                <a:effectLst/>
                <a:latin typeface="Arial"/>
                <a:ea typeface="Calibri" panose="020F0502020204030204" pitchFamily="34" charset="0"/>
                <a:cs typeface="Arial"/>
              </a:rPr>
              <a:t> </a:t>
            </a:r>
            <a:r>
              <a:rPr lang="en-US" sz="2200" b="1" dirty="0" err="1">
                <a:effectLst/>
                <a:latin typeface="Arial"/>
                <a:ea typeface="Calibri" panose="020F0502020204030204" pitchFamily="34" charset="0"/>
                <a:cs typeface="Arial"/>
              </a:rPr>
              <a:t>và</a:t>
            </a:r>
            <a:r>
              <a:rPr lang="en-US" sz="2200" b="1" dirty="0">
                <a:effectLst/>
                <a:latin typeface="Arial"/>
                <a:ea typeface="Calibri" panose="020F0502020204030204" pitchFamily="34" charset="0"/>
                <a:cs typeface="Arial"/>
              </a:rPr>
              <a:t> </a:t>
            </a:r>
            <a:r>
              <a:rPr lang="en-US" sz="2200" b="1" dirty="0" err="1">
                <a:effectLst/>
                <a:latin typeface="Arial"/>
                <a:ea typeface="Calibri" panose="020F0502020204030204" pitchFamily="34" charset="0"/>
                <a:cs typeface="Arial"/>
              </a:rPr>
              <a:t>thể</a:t>
            </a:r>
            <a:r>
              <a:rPr lang="en-US" sz="2200" b="1" dirty="0">
                <a:effectLst/>
                <a:latin typeface="Arial"/>
                <a:ea typeface="Calibri" panose="020F0502020204030204" pitchFamily="34" charset="0"/>
                <a:cs typeface="Arial"/>
              </a:rPr>
              <a:t> </a:t>
            </a:r>
            <a:r>
              <a:rPr lang="en-US" sz="2200" b="1" dirty="0" err="1">
                <a:effectLst/>
                <a:latin typeface="Arial"/>
                <a:ea typeface="Calibri" panose="020F0502020204030204" pitchFamily="34" charset="0"/>
                <a:cs typeface="Arial"/>
              </a:rPr>
              <a:t>loại</a:t>
            </a:r>
            <a:r>
              <a:rPr lang="en-US" sz="2200" b="1" dirty="0">
                <a:effectLst/>
                <a:latin typeface="Arial"/>
                <a:ea typeface="Calibri" panose="020F0502020204030204" pitchFamily="34" charset="0"/>
                <a:cs typeface="Arial"/>
              </a:rPr>
              <a:t> </a:t>
            </a:r>
            <a:r>
              <a:rPr lang="en-US" sz="2200" b="1" dirty="0" err="1">
                <a:effectLst/>
                <a:latin typeface="Arial"/>
                <a:ea typeface="Calibri" panose="020F0502020204030204" pitchFamily="34" charset="0"/>
                <a:cs typeface="Arial"/>
              </a:rPr>
              <a:t>sách</a:t>
            </a:r>
            <a:r>
              <a:rPr lang="en-US" sz="2200" b="1" dirty="0">
                <a:effectLst/>
                <a:latin typeface="Arial"/>
                <a:ea typeface="Calibri" panose="020F0502020204030204" pitchFamily="34" charset="0"/>
                <a:cs typeface="Arial"/>
              </a:rPr>
              <a:t> </a:t>
            </a:r>
            <a:r>
              <a:rPr lang="en-US" sz="2200" b="1" dirty="0" err="1">
                <a:effectLst/>
                <a:latin typeface="Arial"/>
                <a:ea typeface="Calibri" panose="020F0502020204030204" pitchFamily="34" charset="0"/>
                <a:cs typeface="Arial"/>
              </a:rPr>
              <a:t>mớ</a:t>
            </a:r>
            <a:r>
              <a:rPr lang="en-US" b="1" dirty="0" err="1">
                <a:effectLst/>
                <a:latin typeface="Arial"/>
                <a:ea typeface="Calibri" panose="020F0502020204030204" pitchFamily="34" charset="0"/>
                <a:cs typeface="Arial"/>
              </a:rPr>
              <a:t>i</a:t>
            </a:r>
            <a:endParaRPr lang="en-US" b="1">
              <a:effectLst/>
              <a:latin typeface="Arial"/>
              <a:ea typeface="Calibri" panose="020F0502020204030204" pitchFamily="34" charset="0"/>
              <a:cs typeface="Arial"/>
            </a:endParaRPr>
          </a:p>
          <a:p>
            <a:pPr>
              <a:buFont typeface="Wingdings" panose="05000000000000000000" pitchFamily="2" charset="2"/>
              <a:buChar char="Ø"/>
            </a:pPr>
            <a:r>
              <a:rPr lang="en-US" dirty="0">
                <a:latin typeface="Arial"/>
                <a:cs typeface="Arial"/>
              </a:rPr>
              <a:t> Các </a:t>
            </a:r>
            <a:r>
              <a:rPr lang="en-US" dirty="0" err="1">
                <a:latin typeface="Arial"/>
                <a:cs typeface="Arial"/>
              </a:rPr>
              <a:t>trường</a:t>
            </a:r>
            <a:r>
              <a:rPr lang="en-US" dirty="0">
                <a:latin typeface="Arial"/>
                <a:cs typeface="Arial"/>
              </a:rPr>
              <a:t> </a:t>
            </a:r>
            <a:r>
              <a:rPr lang="en-US" dirty="0" err="1">
                <a:latin typeface="Arial"/>
                <a:cs typeface="Arial"/>
              </a:rPr>
              <a:t>như</a:t>
            </a:r>
            <a:r>
              <a:rPr lang="en-US" dirty="0">
                <a:latin typeface="Arial"/>
                <a:cs typeface="Arial"/>
              </a:rPr>
              <a:t> </a:t>
            </a:r>
            <a:r>
              <a:rPr lang="en-US" dirty="0" err="1">
                <a:latin typeface="Arial"/>
                <a:cs typeface="Arial"/>
              </a:rPr>
              <a:t>sách</a:t>
            </a:r>
            <a:r>
              <a:rPr lang="en-US" dirty="0">
                <a:latin typeface="Arial"/>
                <a:cs typeface="Arial"/>
              </a:rPr>
              <a:t>, NXB, </a:t>
            </a:r>
            <a:r>
              <a:rPr lang="en-US" dirty="0" err="1">
                <a:latin typeface="Arial"/>
                <a:cs typeface="Arial"/>
              </a:rPr>
              <a:t>tác</a:t>
            </a:r>
            <a:r>
              <a:rPr lang="en-US" dirty="0">
                <a:latin typeface="Arial"/>
                <a:cs typeface="Arial"/>
              </a:rPr>
              <a:t> </a:t>
            </a:r>
            <a:r>
              <a:rPr lang="en-US" dirty="0" err="1">
                <a:latin typeface="Arial"/>
                <a:cs typeface="Arial"/>
              </a:rPr>
              <a:t>giả</a:t>
            </a:r>
            <a:r>
              <a:rPr lang="en-US" dirty="0">
                <a:latin typeface="Arial"/>
                <a:cs typeface="Arial"/>
              </a:rPr>
              <a:t> </a:t>
            </a:r>
            <a:r>
              <a:rPr lang="en-US" dirty="0" err="1">
                <a:latin typeface="Arial"/>
                <a:cs typeface="Arial"/>
              </a:rPr>
              <a:t>và</a:t>
            </a:r>
            <a:r>
              <a:rPr lang="en-US" dirty="0">
                <a:latin typeface="Arial"/>
                <a:cs typeface="Arial"/>
              </a:rPr>
              <a:t> </a:t>
            </a:r>
            <a:r>
              <a:rPr lang="en-US" dirty="0" err="1">
                <a:latin typeface="Arial"/>
                <a:cs typeface="Arial"/>
              </a:rPr>
              <a:t>thể</a:t>
            </a:r>
            <a:r>
              <a:rPr lang="en-US" dirty="0">
                <a:latin typeface="Arial"/>
                <a:cs typeface="Arial"/>
              </a:rPr>
              <a:t> </a:t>
            </a:r>
            <a:r>
              <a:rPr lang="en-US" dirty="0" err="1">
                <a:latin typeface="Arial"/>
                <a:cs typeface="Arial"/>
              </a:rPr>
              <a:t>loại</a:t>
            </a:r>
            <a:r>
              <a:rPr lang="en-US" dirty="0">
                <a:latin typeface="Arial"/>
                <a:cs typeface="Arial"/>
              </a:rPr>
              <a:t> </a:t>
            </a:r>
            <a:r>
              <a:rPr lang="en-US" dirty="0" err="1">
                <a:latin typeface="Arial"/>
                <a:cs typeface="Arial"/>
              </a:rPr>
              <a:t>thì</a:t>
            </a:r>
            <a:r>
              <a:rPr lang="en-US" dirty="0">
                <a:latin typeface="Arial"/>
                <a:cs typeface="Arial"/>
              </a:rPr>
              <a:t> </a:t>
            </a:r>
            <a:r>
              <a:rPr lang="en-US" dirty="0" err="1">
                <a:latin typeface="Arial"/>
                <a:cs typeface="Arial"/>
              </a:rPr>
              <a:t>được</a:t>
            </a:r>
            <a:r>
              <a:rPr lang="en-US" dirty="0">
                <a:latin typeface="Arial"/>
                <a:cs typeface="Arial"/>
              </a:rPr>
              <a:t> </a:t>
            </a:r>
            <a:r>
              <a:rPr lang="en-US" dirty="0" err="1">
                <a:latin typeface="Arial"/>
                <a:cs typeface="Arial"/>
              </a:rPr>
              <a:t>thủ</a:t>
            </a:r>
            <a:r>
              <a:rPr lang="en-US" dirty="0">
                <a:latin typeface="Arial"/>
                <a:cs typeface="Arial"/>
              </a:rPr>
              <a:t> </a:t>
            </a:r>
            <a:r>
              <a:rPr lang="en-US" dirty="0" err="1">
                <a:latin typeface="Arial"/>
                <a:cs typeface="Arial"/>
              </a:rPr>
              <a:t>kho</a:t>
            </a:r>
            <a:r>
              <a:rPr lang="en-US" dirty="0">
                <a:latin typeface="Arial"/>
                <a:cs typeface="Arial"/>
              </a:rPr>
              <a:t> </a:t>
            </a:r>
            <a:r>
              <a:rPr lang="en-US" dirty="0" err="1">
                <a:latin typeface="Arial"/>
                <a:cs typeface="Arial"/>
              </a:rPr>
              <a:t>thêm</a:t>
            </a:r>
            <a:r>
              <a:rPr lang="en-US" dirty="0">
                <a:latin typeface="Arial"/>
                <a:cs typeface="Arial"/>
              </a:rPr>
              <a:t> </a:t>
            </a:r>
            <a:r>
              <a:rPr lang="en-US" dirty="0" err="1">
                <a:latin typeface="Arial"/>
                <a:cs typeface="Arial"/>
              </a:rPr>
              <a:t>vào</a:t>
            </a:r>
            <a:r>
              <a:rPr lang="en-US" dirty="0">
                <a:latin typeface="Arial"/>
                <a:cs typeface="Arial"/>
              </a:rPr>
              <a:t>.</a:t>
            </a:r>
          </a:p>
          <a:p>
            <a:endParaRPr lang="en-US">
              <a:latin typeface="Arial" panose="020B0604020202020204" pitchFamily="34" charset="0"/>
              <a:cs typeface="Arial" panose="020B0604020202020204" pitchFamily="34" charset="0"/>
            </a:endParaRPr>
          </a:p>
          <a:p>
            <a:pPr marL="0" indent="0">
              <a:buNone/>
            </a:pPr>
            <a:r>
              <a:rPr lang="en-US" sz="2200" b="1" dirty="0" err="1">
                <a:latin typeface="Arial"/>
                <a:cs typeface="Arial"/>
              </a:rPr>
              <a:t>Lập</a:t>
            </a:r>
            <a:r>
              <a:rPr lang="en-US" sz="2200" b="1" dirty="0">
                <a:latin typeface="Arial"/>
                <a:cs typeface="Arial"/>
              </a:rPr>
              <a:t> </a:t>
            </a:r>
            <a:r>
              <a:rPr lang="en-US" sz="2200" b="1" dirty="0" err="1">
                <a:latin typeface="Arial"/>
                <a:cs typeface="Arial"/>
              </a:rPr>
              <a:t>phiếu</a:t>
            </a:r>
            <a:r>
              <a:rPr lang="en-US" sz="2200" b="1" dirty="0">
                <a:latin typeface="Arial"/>
                <a:cs typeface="Arial"/>
              </a:rPr>
              <a:t> </a:t>
            </a:r>
            <a:r>
              <a:rPr lang="en-US" sz="2200" b="1" dirty="0" err="1">
                <a:latin typeface="Arial"/>
                <a:cs typeface="Arial"/>
              </a:rPr>
              <a:t>mượn</a:t>
            </a:r>
            <a:r>
              <a:rPr lang="en-US" sz="2200" b="1" dirty="0">
                <a:latin typeface="Arial"/>
                <a:cs typeface="Arial"/>
              </a:rPr>
              <a:t>, </a:t>
            </a:r>
            <a:r>
              <a:rPr lang="en-US" sz="2200" b="1" dirty="0" err="1">
                <a:latin typeface="Arial"/>
                <a:cs typeface="Arial"/>
              </a:rPr>
              <a:t>Đổi</a:t>
            </a:r>
            <a:r>
              <a:rPr lang="en-US" sz="2200" b="1" dirty="0">
                <a:latin typeface="Arial"/>
                <a:cs typeface="Arial"/>
              </a:rPr>
              <a:t> </a:t>
            </a:r>
            <a:r>
              <a:rPr lang="en-US" sz="2200" b="1" dirty="0" err="1">
                <a:latin typeface="Arial"/>
                <a:cs typeface="Arial"/>
              </a:rPr>
              <a:t>trả</a:t>
            </a:r>
            <a:r>
              <a:rPr lang="en-US" sz="2200" b="1" dirty="0">
                <a:latin typeface="Arial"/>
                <a:cs typeface="Arial"/>
              </a:rPr>
              <a:t> </a:t>
            </a:r>
            <a:r>
              <a:rPr lang="en-US" sz="2200" b="1" dirty="0" err="1">
                <a:latin typeface="Arial"/>
                <a:cs typeface="Arial"/>
              </a:rPr>
              <a:t>sách</a:t>
            </a:r>
            <a:endParaRPr lang="en-US" sz="2200" b="1" dirty="0">
              <a:latin typeface="Arial"/>
              <a:cs typeface="Arial"/>
            </a:endParaRPr>
          </a:p>
          <a:p>
            <a:pPr>
              <a:buFont typeface="Wingdings" panose="05000000000000000000" pitchFamily="2" charset="2"/>
              <a:buChar char="Ø"/>
            </a:pPr>
            <a:r>
              <a:rPr lang="en-US" dirty="0">
                <a:latin typeface="Arial"/>
                <a:cs typeface="Arial"/>
              </a:rPr>
              <a:t> </a:t>
            </a:r>
            <a:r>
              <a:rPr lang="en-US" dirty="0" err="1">
                <a:latin typeface="Arial"/>
                <a:cs typeface="Arial"/>
              </a:rPr>
              <a:t>Hoàn</a:t>
            </a:r>
            <a:r>
              <a:rPr lang="en-US" dirty="0">
                <a:latin typeface="Arial"/>
                <a:cs typeface="Arial"/>
              </a:rPr>
              <a:t> </a:t>
            </a:r>
            <a:r>
              <a:rPr lang="en-US" dirty="0" err="1">
                <a:latin typeface="Arial"/>
                <a:cs typeface="Arial"/>
              </a:rPr>
              <a:t>toàn</a:t>
            </a:r>
            <a:r>
              <a:rPr lang="en-US" dirty="0">
                <a:latin typeface="Arial"/>
                <a:cs typeface="Arial"/>
              </a:rPr>
              <a:t> do </a:t>
            </a:r>
            <a:r>
              <a:rPr lang="en-US" dirty="0" err="1">
                <a:latin typeface="Arial"/>
                <a:cs typeface="Arial"/>
              </a:rPr>
              <a:t>thủ</a:t>
            </a:r>
            <a:r>
              <a:rPr lang="en-US" dirty="0">
                <a:latin typeface="Arial"/>
                <a:cs typeface="Arial"/>
              </a:rPr>
              <a:t> </a:t>
            </a:r>
            <a:r>
              <a:rPr lang="en-US" dirty="0" err="1">
                <a:latin typeface="Arial"/>
                <a:cs typeface="Arial"/>
              </a:rPr>
              <a:t>thư</a:t>
            </a:r>
            <a:r>
              <a:rPr lang="en-US" dirty="0">
                <a:latin typeface="Arial"/>
                <a:cs typeface="Arial"/>
              </a:rPr>
              <a:t> </a:t>
            </a:r>
            <a:r>
              <a:rPr lang="en-US" dirty="0" err="1">
                <a:latin typeface="Arial"/>
                <a:cs typeface="Arial"/>
              </a:rPr>
              <a:t>phụ</a:t>
            </a:r>
            <a:r>
              <a:rPr lang="en-US" dirty="0">
                <a:latin typeface="Arial"/>
                <a:cs typeface="Arial"/>
              </a:rPr>
              <a:t> </a:t>
            </a:r>
            <a:r>
              <a:rPr lang="en-US" dirty="0" err="1">
                <a:latin typeface="Arial"/>
                <a:cs typeface="Arial"/>
              </a:rPr>
              <a:t>trách</a:t>
            </a:r>
            <a:endParaRPr lang="en-US" dirty="0">
              <a:latin typeface="Arial"/>
              <a:cs typeface="Arial"/>
            </a:endParaRPr>
          </a:p>
          <a:p>
            <a:pPr marL="0" indent="0">
              <a:buNone/>
            </a:pPr>
            <a:endParaRPr lang="en-US">
              <a:latin typeface="Arial" panose="020B0604020202020204" pitchFamily="34" charset="0"/>
              <a:cs typeface="Arial" panose="020B0604020202020204" pitchFamily="34" charset="0"/>
            </a:endParaRPr>
          </a:p>
          <a:p>
            <a:pPr marL="0" indent="0">
              <a:buNone/>
            </a:pPr>
            <a:r>
              <a:rPr lang="en-US" sz="2200" b="1" dirty="0">
                <a:latin typeface="Arial"/>
                <a:cs typeface="Arial"/>
              </a:rPr>
              <a:t>Thay </a:t>
            </a:r>
            <a:r>
              <a:rPr lang="en-US" sz="2200" b="1" dirty="0" err="1">
                <a:latin typeface="Arial"/>
                <a:cs typeface="Arial"/>
              </a:rPr>
              <a:t>đổi</a:t>
            </a:r>
            <a:r>
              <a:rPr lang="en-US" sz="2200" b="1" dirty="0">
                <a:latin typeface="Arial"/>
                <a:cs typeface="Arial"/>
              </a:rPr>
              <a:t> </a:t>
            </a:r>
            <a:r>
              <a:rPr lang="en-US" sz="2200" b="1" dirty="0" err="1">
                <a:latin typeface="Arial"/>
                <a:cs typeface="Arial"/>
              </a:rPr>
              <a:t>quy</a:t>
            </a:r>
            <a:r>
              <a:rPr lang="en-US" sz="2200" b="1" dirty="0">
                <a:latin typeface="Arial"/>
                <a:cs typeface="Arial"/>
              </a:rPr>
              <a:t> </a:t>
            </a:r>
            <a:r>
              <a:rPr lang="en-US" sz="2200" b="1" dirty="0" err="1">
                <a:latin typeface="Arial"/>
                <a:cs typeface="Arial"/>
              </a:rPr>
              <a:t>định</a:t>
            </a:r>
            <a:endParaRPr lang="en-US" sz="2200" b="1" dirty="0">
              <a:latin typeface="Arial"/>
              <a:cs typeface="Arial"/>
            </a:endParaRPr>
          </a:p>
          <a:p>
            <a:pPr>
              <a:buFont typeface="Wingdings" panose="05000000000000000000" pitchFamily="2" charset="2"/>
              <a:buChar char="Ø"/>
            </a:pPr>
            <a:r>
              <a:rPr lang="en-US" dirty="0">
                <a:latin typeface="Arial"/>
                <a:cs typeface="Arial"/>
              </a:rPr>
              <a:t> Quyền </a:t>
            </a:r>
            <a:r>
              <a:rPr lang="en-US" dirty="0" err="1">
                <a:latin typeface="Arial"/>
                <a:cs typeface="Arial"/>
              </a:rPr>
              <a:t>hạn</a:t>
            </a:r>
            <a:r>
              <a:rPr lang="en-US" dirty="0">
                <a:latin typeface="Arial"/>
                <a:cs typeface="Arial"/>
              </a:rPr>
              <a:t> </a:t>
            </a:r>
            <a:r>
              <a:rPr lang="en-US" dirty="0" err="1">
                <a:latin typeface="Arial"/>
                <a:cs typeface="Arial"/>
              </a:rPr>
              <a:t>riêng</a:t>
            </a:r>
            <a:r>
              <a:rPr lang="en-US" dirty="0">
                <a:latin typeface="Arial"/>
                <a:cs typeface="Arial"/>
              </a:rPr>
              <a:t> </a:t>
            </a:r>
            <a:r>
              <a:rPr lang="en-US" dirty="0" err="1">
                <a:latin typeface="Arial"/>
                <a:cs typeface="Arial"/>
              </a:rPr>
              <a:t>của</a:t>
            </a:r>
            <a:r>
              <a:rPr lang="en-US" dirty="0">
                <a:latin typeface="Arial"/>
                <a:cs typeface="Arial"/>
              </a:rPr>
              <a:t> </a:t>
            </a:r>
            <a:r>
              <a:rPr lang="en-US" dirty="0" err="1">
                <a:latin typeface="Arial"/>
                <a:cs typeface="Arial"/>
              </a:rPr>
              <a:t>người</a:t>
            </a:r>
            <a:r>
              <a:rPr lang="en-US" dirty="0">
                <a:latin typeface="Arial"/>
                <a:cs typeface="Arial"/>
              </a:rPr>
              <a:t> </a:t>
            </a:r>
            <a:r>
              <a:rPr lang="en-US" dirty="0" err="1">
                <a:latin typeface="Arial"/>
                <a:cs typeface="Arial"/>
              </a:rPr>
              <a:t>quản</a:t>
            </a:r>
            <a:r>
              <a:rPr lang="en-US" dirty="0">
                <a:latin typeface="Arial"/>
                <a:cs typeface="Arial"/>
              </a:rPr>
              <a:t> </a:t>
            </a:r>
            <a:r>
              <a:rPr lang="en-US" dirty="0" err="1">
                <a:latin typeface="Arial"/>
                <a:cs typeface="Arial"/>
              </a:rPr>
              <a:t>trị</a:t>
            </a:r>
            <a:endParaRPr lang="en-US" dirty="0">
              <a:latin typeface="Arial"/>
              <a:cs typeface="Arial"/>
            </a:endParaRP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799" y="1150076"/>
            <a:ext cx="3659389" cy="4557849"/>
          </a:xfrm>
        </p:spPr>
        <p:txBody>
          <a:bodyPr>
            <a:normAutofit/>
          </a:bodyPr>
          <a:lstStyle/>
          <a:p>
            <a:pPr algn="r"/>
            <a:r>
              <a:rPr lang="en-US" b="1" err="1">
                <a:latin typeface="Arial" panose="020B0604020202020204" pitchFamily="34" charset="0"/>
                <a:cs typeface="Arial" panose="020B0604020202020204" pitchFamily="34" charset="0"/>
              </a:rPr>
              <a:t>Yêu</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cầu</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kết</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xuất</a:t>
            </a:r>
            <a:endParaRPr lang="en-US" b="1">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88658" y="1150076"/>
            <a:ext cx="6517543" cy="4557849"/>
          </a:xfrm>
        </p:spPr>
        <p:txBody>
          <a:bodyPr vert="horz" lIns="91440" tIns="45720" rIns="91440" bIns="45720" rtlCol="0">
            <a:normAutofit/>
          </a:bodyPr>
          <a:lstStyle/>
          <a:p>
            <a:pPr marL="0" indent="0">
              <a:buNone/>
            </a:pPr>
            <a:r>
              <a:rPr lang="en-US" b="1" dirty="0">
                <a:latin typeface="Arial"/>
                <a:cs typeface="Arial"/>
              </a:rPr>
              <a:t> </a:t>
            </a:r>
            <a:r>
              <a:rPr lang="en-US" sz="2200" b="1" dirty="0" err="1">
                <a:latin typeface="Arial"/>
                <a:cs typeface="Arial"/>
              </a:rPr>
              <a:t>Tạo</a:t>
            </a:r>
            <a:r>
              <a:rPr lang="en-US" sz="2200" b="1" dirty="0">
                <a:latin typeface="Arial"/>
                <a:cs typeface="Arial"/>
              </a:rPr>
              <a:t> </a:t>
            </a:r>
            <a:r>
              <a:rPr lang="en-US" sz="2200" b="1" dirty="0" err="1">
                <a:latin typeface="Arial"/>
                <a:cs typeface="Arial"/>
              </a:rPr>
              <a:t>tài</a:t>
            </a:r>
            <a:r>
              <a:rPr lang="en-US" sz="2200" b="1" dirty="0">
                <a:latin typeface="Arial"/>
                <a:cs typeface="Arial"/>
              </a:rPr>
              <a:t> </a:t>
            </a:r>
            <a:r>
              <a:rPr lang="en-US" sz="2200" b="1" dirty="0" err="1">
                <a:latin typeface="Arial"/>
                <a:cs typeface="Arial"/>
              </a:rPr>
              <a:t>khoản</a:t>
            </a:r>
            <a:endParaRPr lang="en-US" sz="2200" b="1" dirty="0">
              <a:latin typeface="Arial"/>
              <a:cs typeface="Arial"/>
            </a:endParaRPr>
          </a:p>
          <a:p>
            <a:pPr>
              <a:spcAft>
                <a:spcPts val="800"/>
              </a:spcAft>
              <a:buFont typeface="Wingdings" panose="05000000000000000000" pitchFamily="2" charset="2"/>
              <a:buChar char="Ø"/>
            </a:pPr>
            <a:r>
              <a:rPr lang="en-US" dirty="0">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Thẻ</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Độc</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giả</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được</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Thủ</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thư</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tạo</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và</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cấp</a:t>
            </a:r>
            <a:r>
              <a:rPr lang="en-US" dirty="0">
                <a:effectLst/>
                <a:latin typeface="Arial"/>
                <a:ea typeface="Calibri" panose="020F0502020204030204" pitchFamily="34" charset="0"/>
                <a:cs typeface="Arial"/>
              </a:rPr>
              <a:t>.</a:t>
            </a:r>
          </a:p>
          <a:p>
            <a:pPr>
              <a:buFont typeface="Wingdings" panose="05000000000000000000" pitchFamily="2" charset="2"/>
              <a:buChar char="Ø"/>
            </a:pPr>
            <a:r>
              <a:rPr lang="en-US" dirty="0">
                <a:latin typeface="Arial"/>
                <a:ea typeface="Calibri" panose="020F0502020204030204" pitchFamily="34" charset="0"/>
                <a:cs typeface="Arial"/>
              </a:rPr>
              <a:t> </a:t>
            </a:r>
            <a:r>
              <a:rPr lang="en-US" dirty="0">
                <a:effectLst/>
                <a:latin typeface="Arial"/>
                <a:ea typeface="Calibri" panose="020F0502020204030204" pitchFamily="34" charset="0"/>
                <a:cs typeface="Arial"/>
              </a:rPr>
              <a:t>Tài </a:t>
            </a:r>
            <a:r>
              <a:rPr lang="en-US" dirty="0" err="1">
                <a:effectLst/>
                <a:latin typeface="Arial"/>
                <a:ea typeface="Calibri" panose="020F0502020204030204" pitchFamily="34" charset="0"/>
                <a:cs typeface="Arial"/>
              </a:rPr>
              <a:t>khoản</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của</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Thủ</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thư</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Thủ</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kho</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và</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Nhân</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viên</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được</a:t>
            </a:r>
            <a:r>
              <a:rPr lang="en-US" dirty="0">
                <a:effectLst/>
                <a:latin typeface="Arial"/>
                <a:ea typeface="Calibri" panose="020F0502020204030204" pitchFamily="34" charset="0"/>
                <a:cs typeface="Arial"/>
              </a:rPr>
              <a:t> Quản </a:t>
            </a:r>
            <a:r>
              <a:rPr lang="en-US" dirty="0" err="1">
                <a:effectLst/>
                <a:latin typeface="Arial"/>
                <a:ea typeface="Calibri" panose="020F0502020204030204" pitchFamily="34" charset="0"/>
                <a:cs typeface="Arial"/>
              </a:rPr>
              <a:t>trị</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quản</a:t>
            </a:r>
            <a:r>
              <a:rPr lang="en-US" dirty="0">
                <a:effectLst/>
                <a:latin typeface="Arial"/>
                <a:ea typeface="Calibri" panose="020F0502020204030204" pitchFamily="34" charset="0"/>
                <a:cs typeface="Arial"/>
              </a:rPr>
              <a:t> </a:t>
            </a:r>
            <a:r>
              <a:rPr lang="en-US" dirty="0" err="1">
                <a:effectLst/>
                <a:latin typeface="Arial"/>
                <a:ea typeface="Calibri" panose="020F0502020204030204" pitchFamily="34" charset="0"/>
                <a:cs typeface="Arial"/>
              </a:rPr>
              <a:t>lý</a:t>
            </a:r>
            <a:r>
              <a:rPr lang="en-US" dirty="0">
                <a:effectLst/>
                <a:latin typeface="Arial"/>
                <a:ea typeface="Calibri" panose="020F0502020204030204" pitchFamily="34" charset="0"/>
                <a:cs typeface="Arial"/>
              </a:rPr>
              <a:t>.</a:t>
            </a:r>
            <a:endParaRPr lang="en-US" dirty="0">
              <a:latin typeface="Arial"/>
              <a:cs typeface="Arial"/>
            </a:endParaRP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799" y="1150076"/>
            <a:ext cx="3659389" cy="4557849"/>
          </a:xfrm>
        </p:spPr>
        <p:txBody>
          <a:bodyPr>
            <a:normAutofit/>
          </a:bodyPr>
          <a:lstStyle/>
          <a:p>
            <a:pPr algn="r"/>
            <a:r>
              <a:rPr lang="en-US" b="1" dirty="0">
                <a:latin typeface="Arial" panose="020B0604020202020204" pitchFamily="34" charset="0"/>
                <a:cs typeface="Arial" panose="020B0604020202020204" pitchFamily="34" charset="0"/>
              </a:rPr>
              <a:t>Yêu cầu phi chức năng</a:t>
            </a:r>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88658" y="1150076"/>
            <a:ext cx="6517543" cy="4557849"/>
          </a:xfrm>
        </p:spPr>
        <p:txBody>
          <a:bodyPr>
            <a:normAutofit/>
          </a:bodyPr>
          <a:lstStyle/>
          <a:p>
            <a:pPr>
              <a:buFont typeface="Wingdings" panose="05000000000000000000" pitchFamily="2" charset="2"/>
              <a:buChar char="Ø"/>
            </a:pPr>
            <a:r>
              <a:rPr lang="en-US" dirty="0">
                <a:latin typeface="Arial"/>
                <a:cs typeface="Arial"/>
              </a:rPr>
              <a:t> </a:t>
            </a:r>
            <a:r>
              <a:rPr lang="en-US" b="1" dirty="0" err="1">
                <a:latin typeface="Arial"/>
                <a:cs typeface="Arial"/>
              </a:rPr>
              <a:t>Tốc</a:t>
            </a:r>
            <a:r>
              <a:rPr lang="en-US" b="1" dirty="0">
                <a:latin typeface="Arial"/>
                <a:cs typeface="Arial"/>
              </a:rPr>
              <a:t> </a:t>
            </a:r>
            <a:r>
              <a:rPr lang="en-US" b="1" dirty="0" err="1">
                <a:latin typeface="Arial"/>
                <a:cs typeface="Arial"/>
              </a:rPr>
              <a:t>độ</a:t>
            </a:r>
            <a:r>
              <a:rPr lang="en-US" b="1" dirty="0">
                <a:latin typeface="Arial"/>
                <a:cs typeface="Arial"/>
              </a:rPr>
              <a:t>:</a:t>
            </a:r>
            <a:r>
              <a:rPr lang="en-US" dirty="0">
                <a:latin typeface="Arial"/>
                <a:cs typeface="Arial"/>
              </a:rPr>
              <a:t> </a:t>
            </a:r>
            <a:r>
              <a:rPr lang="en-US" dirty="0" err="1">
                <a:latin typeface="Arial"/>
                <a:cs typeface="Arial"/>
              </a:rPr>
              <a:t>Chương</a:t>
            </a:r>
            <a:r>
              <a:rPr lang="en-US" dirty="0">
                <a:latin typeface="Arial"/>
                <a:cs typeface="Arial"/>
              </a:rPr>
              <a:t> </a:t>
            </a:r>
            <a:r>
              <a:rPr lang="en-US" dirty="0" err="1">
                <a:latin typeface="Arial"/>
                <a:cs typeface="Arial"/>
              </a:rPr>
              <a:t>trình</a:t>
            </a:r>
            <a:r>
              <a:rPr lang="en-US" dirty="0">
                <a:latin typeface="Arial"/>
                <a:cs typeface="Arial"/>
              </a:rPr>
              <a:t> </a:t>
            </a:r>
            <a:r>
              <a:rPr lang="en-US" dirty="0" err="1">
                <a:latin typeface="Arial"/>
                <a:cs typeface="Arial"/>
              </a:rPr>
              <a:t>khi</a:t>
            </a:r>
            <a:r>
              <a:rPr lang="en-US" dirty="0">
                <a:latin typeface="Arial"/>
                <a:cs typeface="Arial"/>
              </a:rPr>
              <a:t> Load </a:t>
            </a:r>
            <a:r>
              <a:rPr lang="en-US" dirty="0" err="1">
                <a:latin typeface="Arial"/>
                <a:cs typeface="Arial"/>
              </a:rPr>
              <a:t>lên</a:t>
            </a:r>
            <a:r>
              <a:rPr lang="en-US" dirty="0">
                <a:latin typeface="Arial"/>
                <a:cs typeface="Arial"/>
              </a:rPr>
              <a:t> </a:t>
            </a:r>
            <a:r>
              <a:rPr lang="en-US" dirty="0" err="1">
                <a:latin typeface="Arial"/>
                <a:cs typeface="Arial"/>
              </a:rPr>
              <a:t>không</a:t>
            </a:r>
            <a:r>
              <a:rPr lang="en-US" dirty="0">
                <a:latin typeface="Arial"/>
                <a:cs typeface="Arial"/>
              </a:rPr>
              <a:t> </a:t>
            </a:r>
            <a:r>
              <a:rPr lang="en-US" dirty="0" err="1">
                <a:latin typeface="Arial"/>
                <a:cs typeface="Arial"/>
              </a:rPr>
              <a:t>mất</a:t>
            </a:r>
            <a:r>
              <a:rPr lang="en-US" dirty="0">
                <a:latin typeface="Arial"/>
                <a:cs typeface="Arial"/>
              </a:rPr>
              <a:t> </a:t>
            </a:r>
            <a:r>
              <a:rPr lang="en-US" dirty="0" err="1">
                <a:latin typeface="Arial"/>
                <a:cs typeface="Arial"/>
              </a:rPr>
              <a:t>nhiều</a:t>
            </a:r>
            <a:r>
              <a:rPr lang="en-US" dirty="0">
                <a:latin typeface="Arial"/>
                <a:cs typeface="Arial"/>
              </a:rPr>
              <a:t> </a:t>
            </a:r>
            <a:r>
              <a:rPr lang="en-US" dirty="0" err="1">
                <a:latin typeface="Arial"/>
                <a:cs typeface="Arial"/>
              </a:rPr>
              <a:t>thời</a:t>
            </a:r>
            <a:r>
              <a:rPr lang="en-US" dirty="0">
                <a:latin typeface="Arial"/>
                <a:cs typeface="Arial"/>
              </a:rPr>
              <a:t> </a:t>
            </a:r>
            <a:r>
              <a:rPr lang="en-US" dirty="0" err="1">
                <a:latin typeface="Arial"/>
                <a:cs typeface="Arial"/>
              </a:rPr>
              <a:t>gian</a:t>
            </a:r>
            <a:r>
              <a:rPr lang="en-US" dirty="0">
                <a:latin typeface="Arial"/>
                <a:cs typeface="Arial"/>
              </a:rPr>
              <a:t>, </a:t>
            </a:r>
            <a:r>
              <a:rPr lang="en-US" dirty="0" err="1">
                <a:latin typeface="Arial"/>
                <a:cs typeface="Arial"/>
              </a:rPr>
              <a:t>tốc</a:t>
            </a:r>
            <a:r>
              <a:rPr lang="en-US" dirty="0">
                <a:latin typeface="Arial"/>
                <a:cs typeface="Arial"/>
              </a:rPr>
              <a:t> </a:t>
            </a:r>
            <a:r>
              <a:rPr lang="en-US" dirty="0" err="1">
                <a:latin typeface="Arial"/>
                <a:cs typeface="Arial"/>
              </a:rPr>
              <a:t>độ</a:t>
            </a:r>
            <a:r>
              <a:rPr lang="en-US" dirty="0">
                <a:latin typeface="Arial"/>
                <a:cs typeface="Arial"/>
              </a:rPr>
              <a:t> </a:t>
            </a:r>
            <a:r>
              <a:rPr lang="en-US" dirty="0" err="1">
                <a:latin typeface="Arial"/>
                <a:cs typeface="Arial"/>
              </a:rPr>
              <a:t>tra</a:t>
            </a:r>
            <a:r>
              <a:rPr lang="en-US" dirty="0">
                <a:latin typeface="Arial"/>
                <a:cs typeface="Arial"/>
              </a:rPr>
              <a:t> </a:t>
            </a:r>
            <a:r>
              <a:rPr lang="en-US" dirty="0" err="1">
                <a:latin typeface="Arial"/>
                <a:cs typeface="Arial"/>
              </a:rPr>
              <a:t>cứu</a:t>
            </a:r>
            <a:r>
              <a:rPr lang="en-US" dirty="0">
                <a:latin typeface="Arial"/>
                <a:cs typeface="Arial"/>
              </a:rPr>
              <a:t> </a:t>
            </a:r>
            <a:r>
              <a:rPr lang="en-US" dirty="0" err="1">
                <a:latin typeface="Arial"/>
                <a:cs typeface="Arial"/>
              </a:rPr>
              <a:t>thông</a:t>
            </a:r>
            <a:r>
              <a:rPr lang="en-US" dirty="0">
                <a:latin typeface="Arial"/>
                <a:cs typeface="Arial"/>
              </a:rPr>
              <a:t> tin </a:t>
            </a:r>
            <a:r>
              <a:rPr lang="en-US" dirty="0" err="1">
                <a:latin typeface="Arial"/>
                <a:cs typeface="Arial"/>
              </a:rPr>
              <a:t>phải</a:t>
            </a:r>
            <a:r>
              <a:rPr lang="en-US" dirty="0">
                <a:latin typeface="Arial"/>
                <a:cs typeface="Arial"/>
              </a:rPr>
              <a:t> </a:t>
            </a:r>
            <a:r>
              <a:rPr lang="en-US" dirty="0" err="1">
                <a:latin typeface="Arial"/>
                <a:cs typeface="Arial"/>
              </a:rPr>
              <a:t>nhanh</a:t>
            </a:r>
            <a:r>
              <a:rPr lang="en-US" dirty="0">
                <a:latin typeface="Arial"/>
                <a:cs typeface="Arial"/>
              </a:rPr>
              <a:t>.</a:t>
            </a:r>
          </a:p>
          <a:p>
            <a:pPr>
              <a:buFont typeface="Wingdings" panose="05000000000000000000" pitchFamily="2" charset="2"/>
              <a:buChar char="Ø"/>
            </a:pPr>
            <a:r>
              <a:rPr lang="en-US" dirty="0">
                <a:latin typeface="Arial"/>
                <a:cs typeface="Arial"/>
              </a:rPr>
              <a:t> </a:t>
            </a:r>
            <a:r>
              <a:rPr lang="en-US" b="1" dirty="0" err="1">
                <a:latin typeface="Arial"/>
                <a:cs typeface="Arial"/>
              </a:rPr>
              <a:t>Khối</a:t>
            </a:r>
            <a:r>
              <a:rPr lang="en-US" b="1" dirty="0">
                <a:latin typeface="Arial"/>
                <a:cs typeface="Arial"/>
              </a:rPr>
              <a:t> </a:t>
            </a:r>
            <a:r>
              <a:rPr lang="en-US" b="1" dirty="0" err="1">
                <a:latin typeface="Arial"/>
                <a:cs typeface="Arial"/>
              </a:rPr>
              <a:t>lượng</a:t>
            </a:r>
            <a:r>
              <a:rPr lang="en-US" b="1" dirty="0">
                <a:latin typeface="Arial"/>
                <a:cs typeface="Arial"/>
              </a:rPr>
              <a:t> </a:t>
            </a:r>
            <a:r>
              <a:rPr lang="en-US" b="1" dirty="0" err="1">
                <a:latin typeface="Arial"/>
                <a:cs typeface="Arial"/>
              </a:rPr>
              <a:t>lưu</a:t>
            </a:r>
            <a:r>
              <a:rPr lang="en-US" b="1" dirty="0">
                <a:latin typeface="Arial"/>
                <a:cs typeface="Arial"/>
              </a:rPr>
              <a:t> </a:t>
            </a:r>
            <a:r>
              <a:rPr lang="en-US" b="1" dirty="0" err="1">
                <a:latin typeface="Arial"/>
                <a:cs typeface="Arial"/>
              </a:rPr>
              <a:t>trữ</a:t>
            </a:r>
            <a:r>
              <a:rPr lang="en-US" dirty="0">
                <a:latin typeface="Arial"/>
                <a:cs typeface="Arial"/>
              </a:rPr>
              <a:t>: </a:t>
            </a:r>
            <a:r>
              <a:rPr lang="en-US" dirty="0" err="1">
                <a:latin typeface="Arial"/>
                <a:cs typeface="Arial"/>
              </a:rPr>
              <a:t>Phần</a:t>
            </a:r>
            <a:r>
              <a:rPr lang="en-US" dirty="0">
                <a:latin typeface="Arial"/>
                <a:cs typeface="Arial"/>
              </a:rPr>
              <a:t> </a:t>
            </a:r>
            <a:r>
              <a:rPr lang="en-US" dirty="0" err="1">
                <a:latin typeface="Arial"/>
                <a:cs typeface="Arial"/>
              </a:rPr>
              <a:t>mềm</a:t>
            </a:r>
            <a:r>
              <a:rPr lang="en-US" dirty="0">
                <a:latin typeface="Arial"/>
                <a:cs typeface="Arial"/>
              </a:rPr>
              <a:t> </a:t>
            </a:r>
            <a:r>
              <a:rPr lang="en-US" dirty="0" err="1">
                <a:latin typeface="Arial"/>
                <a:cs typeface="Arial"/>
              </a:rPr>
              <a:t>phải</a:t>
            </a:r>
            <a:r>
              <a:rPr lang="en-US" dirty="0">
                <a:latin typeface="Arial"/>
                <a:cs typeface="Arial"/>
              </a:rPr>
              <a:t> </a:t>
            </a:r>
            <a:r>
              <a:rPr lang="en-US" dirty="0" err="1">
                <a:latin typeface="Arial"/>
                <a:cs typeface="Arial"/>
              </a:rPr>
              <a:t>gọn</a:t>
            </a:r>
            <a:r>
              <a:rPr lang="en-US" dirty="0">
                <a:latin typeface="Arial"/>
                <a:cs typeface="Arial"/>
              </a:rPr>
              <a:t> </a:t>
            </a:r>
            <a:r>
              <a:rPr lang="en-US" dirty="0" err="1">
                <a:latin typeface="Arial"/>
                <a:cs typeface="Arial"/>
              </a:rPr>
              <a:t>nhẹ</a:t>
            </a:r>
            <a:r>
              <a:rPr lang="en-US" dirty="0">
                <a:latin typeface="Arial"/>
                <a:cs typeface="Arial"/>
              </a:rPr>
              <a:t>, </a:t>
            </a:r>
            <a:r>
              <a:rPr lang="en-US" dirty="0" err="1">
                <a:latin typeface="Arial"/>
                <a:cs typeface="Arial"/>
              </a:rPr>
              <a:t>không</a:t>
            </a:r>
            <a:r>
              <a:rPr lang="en-US" dirty="0">
                <a:latin typeface="Arial"/>
                <a:cs typeface="Arial"/>
              </a:rPr>
              <a:t> </a:t>
            </a:r>
            <a:r>
              <a:rPr lang="en-US" dirty="0" err="1">
                <a:latin typeface="Arial"/>
                <a:cs typeface="Arial"/>
              </a:rPr>
              <a:t>chiếm</a:t>
            </a:r>
            <a:r>
              <a:rPr lang="en-US" dirty="0">
                <a:latin typeface="Arial"/>
                <a:cs typeface="Arial"/>
              </a:rPr>
              <a:t> </a:t>
            </a:r>
            <a:r>
              <a:rPr lang="en-US" dirty="0" err="1">
                <a:latin typeface="Arial"/>
                <a:cs typeface="Arial"/>
              </a:rPr>
              <a:t>quá</a:t>
            </a:r>
            <a:r>
              <a:rPr lang="en-US" dirty="0">
                <a:latin typeface="Arial"/>
                <a:cs typeface="Arial"/>
              </a:rPr>
              <a:t> </a:t>
            </a:r>
            <a:r>
              <a:rPr lang="en-US" dirty="0" err="1">
                <a:latin typeface="Arial"/>
                <a:cs typeface="Arial"/>
              </a:rPr>
              <a:t>nhiều</a:t>
            </a:r>
            <a:r>
              <a:rPr lang="en-US" dirty="0">
                <a:latin typeface="Arial"/>
                <a:cs typeface="Arial"/>
              </a:rPr>
              <a:t> dung </a:t>
            </a:r>
            <a:r>
              <a:rPr lang="en-US" dirty="0" err="1">
                <a:latin typeface="Arial"/>
                <a:cs typeface="Arial"/>
              </a:rPr>
              <a:t>lượng</a:t>
            </a:r>
            <a:r>
              <a:rPr lang="en-US" dirty="0">
                <a:latin typeface="Arial"/>
                <a:cs typeface="Arial"/>
              </a:rPr>
              <a:t> ổ </a:t>
            </a:r>
            <a:r>
              <a:rPr lang="en-US" dirty="0" err="1">
                <a:latin typeface="Arial"/>
                <a:cs typeface="Arial"/>
              </a:rPr>
              <a:t>cứng</a:t>
            </a:r>
            <a:r>
              <a:rPr lang="en-US" dirty="0">
                <a:latin typeface="Arial"/>
                <a:cs typeface="Arial"/>
              </a:rPr>
              <a:t>.</a:t>
            </a:r>
          </a:p>
          <a:p>
            <a:pPr>
              <a:buFont typeface="Wingdings" panose="05000000000000000000" pitchFamily="2" charset="2"/>
              <a:buChar char="Ø"/>
            </a:pPr>
            <a:r>
              <a:rPr lang="en-US" dirty="0">
                <a:latin typeface="Arial"/>
                <a:cs typeface="Arial"/>
              </a:rPr>
              <a:t> </a:t>
            </a:r>
            <a:r>
              <a:rPr lang="en-US" b="1" dirty="0">
                <a:latin typeface="Arial"/>
                <a:cs typeface="Arial"/>
              </a:rPr>
              <a:t>An </a:t>
            </a:r>
            <a:r>
              <a:rPr lang="en-US" b="1" dirty="0" err="1">
                <a:latin typeface="Arial"/>
                <a:cs typeface="Arial"/>
              </a:rPr>
              <a:t>toàn</a:t>
            </a:r>
            <a:r>
              <a:rPr lang="en-US" b="1" dirty="0">
                <a:latin typeface="Arial"/>
                <a:cs typeface="Arial"/>
              </a:rPr>
              <a:t> </a:t>
            </a:r>
            <a:r>
              <a:rPr lang="en-US" b="1" dirty="0" err="1">
                <a:latin typeface="Arial"/>
                <a:cs typeface="Arial"/>
              </a:rPr>
              <a:t>bảo</a:t>
            </a:r>
            <a:r>
              <a:rPr lang="en-US" b="1" dirty="0">
                <a:latin typeface="Arial"/>
                <a:cs typeface="Arial"/>
              </a:rPr>
              <a:t> </a:t>
            </a:r>
            <a:r>
              <a:rPr lang="en-US" b="1" dirty="0" err="1">
                <a:latin typeface="Arial"/>
                <a:cs typeface="Arial"/>
              </a:rPr>
              <a:t>mật</a:t>
            </a:r>
            <a:r>
              <a:rPr lang="en-US" b="1" dirty="0">
                <a:latin typeface="Arial"/>
                <a:cs typeface="Arial"/>
              </a:rPr>
              <a:t>:</a:t>
            </a:r>
            <a:r>
              <a:rPr lang="en-US" dirty="0">
                <a:latin typeface="Arial"/>
                <a:cs typeface="Arial"/>
              </a:rPr>
              <a:t> </a:t>
            </a:r>
            <a:r>
              <a:rPr lang="en-US" dirty="0" err="1">
                <a:latin typeface="Arial"/>
                <a:cs typeface="Arial"/>
              </a:rPr>
              <a:t>Đảm</a:t>
            </a:r>
            <a:r>
              <a:rPr lang="en-US" dirty="0">
                <a:latin typeface="Arial"/>
                <a:cs typeface="Arial"/>
              </a:rPr>
              <a:t> </a:t>
            </a:r>
            <a:r>
              <a:rPr lang="en-US" dirty="0" err="1">
                <a:latin typeface="Arial"/>
                <a:cs typeface="Arial"/>
              </a:rPr>
              <a:t>bảo</a:t>
            </a:r>
            <a:r>
              <a:rPr lang="en-US" dirty="0">
                <a:latin typeface="Arial"/>
                <a:cs typeface="Arial"/>
              </a:rPr>
              <a:t> </a:t>
            </a:r>
            <a:r>
              <a:rPr lang="en-US" dirty="0" err="1">
                <a:latin typeface="Arial"/>
                <a:cs typeface="Arial"/>
              </a:rPr>
              <a:t>chất</a:t>
            </a:r>
            <a:r>
              <a:rPr lang="en-US" dirty="0">
                <a:latin typeface="Arial"/>
                <a:cs typeface="Arial"/>
              </a:rPr>
              <a:t> </a:t>
            </a:r>
            <a:r>
              <a:rPr lang="en-US" dirty="0" err="1">
                <a:latin typeface="Arial"/>
                <a:cs typeface="Arial"/>
              </a:rPr>
              <a:t>lượng</a:t>
            </a:r>
            <a:r>
              <a:rPr lang="en-US" dirty="0">
                <a:latin typeface="Arial"/>
                <a:cs typeface="Arial"/>
              </a:rPr>
              <a:t>, </a:t>
            </a:r>
            <a:r>
              <a:rPr lang="en-US" dirty="0" err="1">
                <a:latin typeface="Arial"/>
                <a:cs typeface="Arial"/>
              </a:rPr>
              <a:t>và</a:t>
            </a:r>
            <a:r>
              <a:rPr lang="en-US" dirty="0">
                <a:latin typeface="Arial"/>
                <a:cs typeface="Arial"/>
              </a:rPr>
              <a:t> </a:t>
            </a:r>
            <a:r>
              <a:rPr lang="en-US" dirty="0" err="1">
                <a:latin typeface="Arial"/>
                <a:cs typeface="Arial"/>
              </a:rPr>
              <a:t>chống</a:t>
            </a:r>
            <a:r>
              <a:rPr lang="en-US" dirty="0">
                <a:latin typeface="Arial"/>
                <a:cs typeface="Arial"/>
              </a:rPr>
              <a:t> </a:t>
            </a:r>
            <a:r>
              <a:rPr lang="en-US" dirty="0" err="1">
                <a:latin typeface="Arial"/>
                <a:cs typeface="Arial"/>
              </a:rPr>
              <a:t>người</a:t>
            </a:r>
            <a:r>
              <a:rPr lang="en-US" dirty="0">
                <a:latin typeface="Arial"/>
                <a:cs typeface="Arial"/>
              </a:rPr>
              <a:t> </a:t>
            </a:r>
            <a:r>
              <a:rPr lang="en-US" dirty="0" err="1">
                <a:latin typeface="Arial"/>
                <a:cs typeface="Arial"/>
              </a:rPr>
              <a:t>khác</a:t>
            </a:r>
            <a:r>
              <a:rPr lang="en-US" dirty="0">
                <a:latin typeface="Arial"/>
                <a:cs typeface="Arial"/>
              </a:rPr>
              <a:t> </a:t>
            </a:r>
            <a:r>
              <a:rPr lang="en-US" dirty="0" err="1">
                <a:latin typeface="Arial"/>
                <a:cs typeface="Arial"/>
              </a:rPr>
              <a:t>xâm</a:t>
            </a:r>
            <a:r>
              <a:rPr lang="en-US" dirty="0">
                <a:latin typeface="Arial"/>
                <a:cs typeface="Arial"/>
              </a:rPr>
              <a:t> </a:t>
            </a:r>
            <a:r>
              <a:rPr lang="en-US" dirty="0" err="1">
                <a:latin typeface="Arial"/>
                <a:cs typeface="Arial"/>
              </a:rPr>
              <a:t>nhập</a:t>
            </a:r>
            <a:r>
              <a:rPr lang="en-US" dirty="0">
                <a:latin typeface="Arial"/>
                <a:cs typeface="Arial"/>
              </a:rPr>
              <a:t> </a:t>
            </a:r>
            <a:r>
              <a:rPr lang="en-US" dirty="0" err="1">
                <a:latin typeface="Arial"/>
                <a:cs typeface="Arial"/>
              </a:rPr>
              <a:t>ngoài</a:t>
            </a:r>
            <a:r>
              <a:rPr lang="en-US" dirty="0">
                <a:latin typeface="Arial"/>
                <a:cs typeface="Arial"/>
              </a:rPr>
              <a:t> </a:t>
            </a:r>
            <a:r>
              <a:rPr lang="en-US" dirty="0" err="1">
                <a:latin typeface="Arial"/>
                <a:cs typeface="Arial"/>
              </a:rPr>
              <a:t>người</a:t>
            </a:r>
            <a:r>
              <a:rPr lang="en-US" dirty="0">
                <a:latin typeface="Arial"/>
                <a:cs typeface="Arial"/>
              </a:rPr>
              <a:t> </a:t>
            </a:r>
            <a:r>
              <a:rPr lang="en-US" dirty="0" err="1">
                <a:latin typeface="Arial"/>
                <a:cs typeface="Arial"/>
              </a:rPr>
              <a:t>chủ</a:t>
            </a:r>
            <a:r>
              <a:rPr lang="en-US" dirty="0">
                <a:latin typeface="Arial"/>
                <a:cs typeface="Arial"/>
              </a:rPr>
              <a:t> </a:t>
            </a:r>
            <a:r>
              <a:rPr lang="en-US" dirty="0" err="1">
                <a:latin typeface="Arial"/>
                <a:cs typeface="Arial"/>
              </a:rPr>
              <a:t>sở</a:t>
            </a:r>
            <a:r>
              <a:rPr lang="en-US" dirty="0">
                <a:latin typeface="Arial"/>
                <a:cs typeface="Arial"/>
              </a:rPr>
              <a:t> </a:t>
            </a:r>
            <a:r>
              <a:rPr lang="en-US" dirty="0" err="1">
                <a:latin typeface="Arial"/>
                <a:cs typeface="Arial"/>
              </a:rPr>
              <a:t>hữu</a:t>
            </a:r>
            <a:r>
              <a:rPr lang="en-US" dirty="0">
                <a:latin typeface="Arial"/>
                <a:cs typeface="Arial"/>
              </a:rPr>
              <a:t>.</a:t>
            </a:r>
          </a:p>
          <a:p>
            <a:pPr>
              <a:buFont typeface="Wingdings" panose="05000000000000000000" pitchFamily="2" charset="2"/>
              <a:buChar char="Ø"/>
            </a:pPr>
            <a:r>
              <a:rPr lang="en-US" dirty="0">
                <a:latin typeface="Arial"/>
                <a:cs typeface="Arial"/>
              </a:rPr>
              <a:t> </a:t>
            </a:r>
            <a:r>
              <a:rPr lang="en-US" b="1" dirty="0">
                <a:latin typeface="Arial"/>
                <a:cs typeface="Arial"/>
              </a:rPr>
              <a:t>Giao </a:t>
            </a:r>
            <a:r>
              <a:rPr lang="en-US" b="1" dirty="0" err="1">
                <a:latin typeface="Arial"/>
                <a:cs typeface="Arial"/>
              </a:rPr>
              <a:t>diện</a:t>
            </a:r>
            <a:r>
              <a:rPr lang="en-US" dirty="0">
                <a:latin typeface="Arial"/>
                <a:cs typeface="Arial"/>
              </a:rPr>
              <a:t>: </a:t>
            </a:r>
            <a:r>
              <a:rPr lang="en-US" dirty="0" err="1">
                <a:latin typeface="Arial"/>
                <a:cs typeface="Arial"/>
              </a:rPr>
              <a:t>Đơn</a:t>
            </a:r>
            <a:r>
              <a:rPr lang="en-US" dirty="0">
                <a:latin typeface="Arial"/>
                <a:cs typeface="Arial"/>
              </a:rPr>
              <a:t> </a:t>
            </a:r>
            <a:r>
              <a:rPr lang="en-US" dirty="0" err="1">
                <a:latin typeface="Arial"/>
                <a:cs typeface="Arial"/>
              </a:rPr>
              <a:t>giản</a:t>
            </a:r>
            <a:r>
              <a:rPr lang="en-US" dirty="0">
                <a:latin typeface="Arial"/>
                <a:cs typeface="Arial"/>
              </a:rPr>
              <a:t>, logic, </a:t>
            </a:r>
            <a:r>
              <a:rPr lang="en-US" dirty="0" err="1">
                <a:latin typeface="Arial"/>
                <a:cs typeface="Arial"/>
              </a:rPr>
              <a:t>dễ</a:t>
            </a:r>
            <a:r>
              <a:rPr lang="en-US" dirty="0">
                <a:latin typeface="Arial"/>
                <a:cs typeface="Arial"/>
              </a:rPr>
              <a:t> </a:t>
            </a:r>
            <a:r>
              <a:rPr lang="en-US" dirty="0" err="1">
                <a:latin typeface="Arial"/>
                <a:cs typeface="Arial"/>
              </a:rPr>
              <a:t>sử</a:t>
            </a:r>
            <a:r>
              <a:rPr lang="en-US" dirty="0">
                <a:latin typeface="Arial"/>
                <a:cs typeface="Arial"/>
              </a:rPr>
              <a:t> </a:t>
            </a:r>
            <a:r>
              <a:rPr lang="en-US" dirty="0" err="1">
                <a:latin typeface="Arial"/>
                <a:cs typeface="Arial"/>
              </a:rPr>
              <a:t>dụng</a:t>
            </a:r>
            <a:r>
              <a:rPr lang="en-US" dirty="0">
                <a:latin typeface="Arial"/>
                <a:cs typeface="Arial"/>
              </a:rPr>
              <a:t>, </a:t>
            </a:r>
            <a:r>
              <a:rPr lang="en-US" dirty="0" err="1">
                <a:latin typeface="Arial"/>
                <a:cs typeface="Arial"/>
              </a:rPr>
              <a:t>phù</a:t>
            </a:r>
            <a:r>
              <a:rPr lang="en-US" dirty="0">
                <a:latin typeface="Arial"/>
                <a:cs typeface="Arial"/>
              </a:rPr>
              <a:t> </a:t>
            </a:r>
            <a:r>
              <a:rPr lang="en-US" dirty="0" err="1">
                <a:latin typeface="Arial"/>
                <a:cs typeface="Arial"/>
              </a:rPr>
              <a:t>hợp</a:t>
            </a:r>
            <a:r>
              <a:rPr lang="en-US" dirty="0">
                <a:latin typeface="Arial"/>
                <a:cs typeface="Arial"/>
              </a:rPr>
              <a:t> </a:t>
            </a:r>
            <a:r>
              <a:rPr lang="en-US" dirty="0" err="1">
                <a:latin typeface="Arial"/>
                <a:cs typeface="Arial"/>
              </a:rPr>
              <a:t>với</a:t>
            </a:r>
            <a:r>
              <a:rPr lang="en-US" dirty="0">
                <a:latin typeface="Arial"/>
                <a:cs typeface="Arial"/>
              </a:rPr>
              <a:t> </a:t>
            </a:r>
            <a:r>
              <a:rPr lang="en-US" dirty="0" err="1">
                <a:latin typeface="Arial"/>
                <a:cs typeface="Arial"/>
              </a:rPr>
              <a:t>người</a:t>
            </a:r>
            <a:r>
              <a:rPr lang="en-US" dirty="0">
                <a:latin typeface="Arial"/>
                <a:cs typeface="Arial"/>
              </a:rPr>
              <a:t> </a:t>
            </a:r>
            <a:r>
              <a:rPr lang="en-US" dirty="0" err="1">
                <a:latin typeface="Arial"/>
                <a:cs typeface="Arial"/>
              </a:rPr>
              <a:t>dùng</a:t>
            </a:r>
            <a:r>
              <a:rPr lang="en-US" dirty="0">
                <a:latin typeface="Arial"/>
                <a:cs typeface="Arial"/>
              </a:rPr>
              <a:t>.</a:t>
            </a:r>
          </a:p>
          <a:p>
            <a:pPr marL="0" indent="0">
              <a:buNone/>
            </a:pPr>
            <a:endParaRPr lang="en-US" dirty="0">
              <a:latin typeface="Arial" panose="020B0604020202020204" pitchFamily="34" charset="0"/>
              <a:cs typeface="Arial" panose="020B0604020202020204" pitchFamily="34" charset="0"/>
            </a:endParaRPr>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205345" y="2673928"/>
            <a:ext cx="3505200" cy="1200329"/>
          </a:xfrm>
          <a:prstGeom prst="rect">
            <a:avLst/>
          </a:prstGeom>
          <a:noFill/>
        </p:spPr>
        <p:txBody>
          <a:bodyPr wrap="square" rtlCol="0">
            <a:spAutoFit/>
          </a:bodyPr>
          <a:lstStyle/>
          <a:p>
            <a:r>
              <a:rPr lang="en-US" sz="3600" b="1" dirty="0" smtClean="0">
                <a:latin typeface="Arial" panose="020B0604020202020204" pitchFamily="34" charset="0"/>
                <a:cs typeface="Arial" panose="020B0604020202020204" pitchFamily="34" charset="0"/>
              </a:rPr>
              <a:t>Khái quát về phần mềm</a:t>
            </a:r>
            <a:endParaRPr lang="en-US" sz="3600" b="1" dirty="0">
              <a:latin typeface="Arial" panose="020B0604020202020204" pitchFamily="34" charset="0"/>
              <a:cs typeface="Arial" panose="020B0604020202020204" pitchFamily="34" charset="0"/>
            </a:endParaRPr>
          </a:p>
        </p:txBody>
      </p:sp>
      <p:cxnSp>
        <p:nvCxnSpPr>
          <p:cNvPr id="3" name="Straight Connector 2"/>
          <p:cNvCxnSpPr/>
          <p:nvPr/>
        </p:nvCxnSpPr>
        <p:spPr>
          <a:xfrm>
            <a:off x="4281055" y="817418"/>
            <a:ext cx="13854" cy="533400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idx="1"/>
          </p:nvPr>
        </p:nvSpPr>
        <p:spPr>
          <a:xfrm>
            <a:off x="4988658" y="1150076"/>
            <a:ext cx="6517543" cy="4557849"/>
          </a:xfrm>
        </p:spPr>
        <p:txBody>
          <a:bodyPr>
            <a:normAutofit/>
          </a:bodyPr>
          <a:lstStyle/>
          <a:p>
            <a:pPr>
              <a:buFont typeface="Wingdings" panose="05000000000000000000" pitchFamily="2" charset="2"/>
              <a:buChar char="Ø"/>
            </a:pPr>
            <a:r>
              <a:rPr lang="en-US" sz="2400" dirty="0">
                <a:latin typeface="Arial" panose="020B0604020202020204" pitchFamily="34" charset="0"/>
                <a:cs typeface="Arial" panose="020B0604020202020204" pitchFamily="34" charset="0"/>
              </a:rPr>
              <a:t> </a:t>
            </a:r>
            <a:r>
              <a:rPr lang="en-US" sz="2400" b="1" dirty="0" smtClean="0">
                <a:latin typeface="Arial" panose="020B0604020202020204" pitchFamily="34" charset="0"/>
                <a:cs typeface="Arial" panose="020B0604020202020204" pitchFamily="34" charset="0"/>
              </a:rPr>
              <a:t>Ngôn ngữ lập trình: </a:t>
            </a:r>
            <a:r>
              <a:rPr lang="en-US" sz="2400" dirty="0" smtClean="0">
                <a:latin typeface="Arial" panose="020B0604020202020204" pitchFamily="34" charset="0"/>
                <a:cs typeface="Arial" panose="020B0604020202020204" pitchFamily="34" charset="0"/>
              </a:rPr>
              <a:t>java</a:t>
            </a:r>
          </a:p>
          <a:p>
            <a:pPr>
              <a:buFont typeface="Wingdings" panose="05000000000000000000" pitchFamily="2" charset="2"/>
              <a:buChar char="Ø"/>
            </a:pPr>
            <a:r>
              <a:rPr lang="en-US" sz="2400" b="1" dirty="0" smtClean="0">
                <a:latin typeface="Arial" panose="020B0604020202020204" pitchFamily="34" charset="0"/>
                <a:cs typeface="Arial" panose="020B0604020202020204" pitchFamily="34" charset="0"/>
              </a:rPr>
              <a:t> Hệ quản trị cơ sở dữ liệu</a:t>
            </a:r>
            <a:r>
              <a:rPr lang="en-US" sz="2400" dirty="0" smtClean="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Microsoft SQL </a:t>
            </a:r>
            <a:r>
              <a:rPr lang="en-US" sz="2400" dirty="0" smtClean="0">
                <a:latin typeface="Arial" panose="020B0604020202020204" pitchFamily="34" charset="0"/>
                <a:cs typeface="Arial" panose="020B0604020202020204" pitchFamily="34" charset="0"/>
              </a:rPr>
              <a:t>Server</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787360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0E25-6EC9-4667-AB76-679DBF2ADA51}"/>
              </a:ext>
            </a:extLst>
          </p:cNvPr>
          <p:cNvSpPr>
            <a:spLocks noGrp="1"/>
          </p:cNvSpPr>
          <p:nvPr>
            <p:ph type="title"/>
          </p:nvPr>
        </p:nvSpPr>
        <p:spPr>
          <a:xfrm>
            <a:off x="685801" y="609600"/>
            <a:ext cx="5219699" cy="1456267"/>
          </a:xfrm>
        </p:spPr>
        <p:txBody>
          <a:bodyPr vert="horz" lIns="91440" tIns="45720" rIns="91440" bIns="45720" rtlCol="0">
            <a:normAutofit/>
          </a:bodyPr>
          <a:lstStyle/>
          <a:p>
            <a:r>
              <a:rPr lang="en-US" err="1">
                <a:latin typeface="Arial" panose="020B0604020202020204" pitchFamily="34" charset="0"/>
                <a:cs typeface="Arial" panose="020B0604020202020204" pitchFamily="34" charset="0"/>
              </a:rPr>
              <a:t>Nhóm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công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nghệ</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phần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mềm</a:t>
            </a:r>
            <a:endParaRPr lang="en-US">
              <a:latin typeface="Arial" panose="020B0604020202020204" pitchFamily="34" charset="0"/>
              <a:cs typeface="Arial" panose="020B0604020202020204" pitchFamily="34" charset="0"/>
            </a:endParaRPr>
          </a:p>
        </p:txBody>
      </p:sp>
      <p:sp>
        <p:nvSpPr>
          <p:cNvPr id="17" name="Content Placeholder 8">
            <a:extLst>
              <a:ext uri="{FF2B5EF4-FFF2-40B4-BE49-F238E27FC236}">
                <a16:creationId xmlns:a16="http://schemas.microsoft.com/office/drawing/2014/main" id="{46717F3F-BBBA-4101-84E1-9D8139666254}"/>
              </a:ext>
            </a:extLst>
          </p:cNvPr>
          <p:cNvSpPr>
            <a:spLocks noGrp="1"/>
          </p:cNvSpPr>
          <p:nvPr>
            <p:ph idx="1"/>
          </p:nvPr>
        </p:nvSpPr>
        <p:spPr>
          <a:xfrm>
            <a:off x="685801" y="2142067"/>
            <a:ext cx="5219699" cy="3649133"/>
          </a:xfrm>
        </p:spPr>
        <p:txBody>
          <a:bodyPr vert="horz" lIns="91440" tIns="45720" rIns="91440" bIns="45720" rtlCol="0">
            <a:normAutofit/>
          </a:bodyPr>
          <a:lstStyle/>
          <a:p>
            <a:pPr marL="0" indent="0">
              <a:buNone/>
            </a:pPr>
            <a:r>
              <a:rPr lang="en-US">
                <a:latin typeface="Arial" panose="020B0604020202020204" pitchFamily="34" charset="0"/>
                <a:cs typeface="Arial" panose="020B0604020202020204" pitchFamily="34" charset="0"/>
              </a:rPr>
              <a:t>Thành </a:t>
            </a:r>
            <a:r>
              <a:rPr lang="en-US" err="1">
                <a:latin typeface="Arial" panose="020B0604020202020204" pitchFamily="34" charset="0"/>
                <a:cs typeface="Arial" panose="020B0604020202020204" pitchFamily="34" charset="0"/>
              </a:rPr>
              <a:t>viên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nhóm</a:t>
            </a:r>
            <a:r>
              <a:rPr lang="en-US">
                <a:latin typeface="Arial" panose="020B0604020202020204" pitchFamily="34" charset="0"/>
                <a:cs typeface="Arial" panose="020B0604020202020204" pitchFamily="34" charset="0"/>
              </a:rPr>
              <a:t>:</a:t>
            </a:r>
          </a:p>
          <a:p>
            <a:pPr marL="0" indent="0">
              <a:buNone/>
            </a:pPr>
            <a:r>
              <a:rPr lang="en-US">
                <a:latin typeface="Arial" panose="020B0604020202020204" pitchFamily="34" charset="0"/>
                <a:cs typeface="Arial" panose="020B0604020202020204" pitchFamily="34" charset="0"/>
              </a:rPr>
              <a:t>   1. Nguyễn Ngọc Phương Trinh</a:t>
            </a:r>
          </a:p>
          <a:p>
            <a:pPr marL="0" indent="0">
              <a:buNone/>
            </a:pPr>
            <a:r>
              <a:rPr lang="en-US">
                <a:latin typeface="Arial" panose="020B0604020202020204" pitchFamily="34" charset="0"/>
                <a:cs typeface="Arial" panose="020B0604020202020204" pitchFamily="34" charset="0"/>
              </a:rPr>
              <a:t>   2. Nguyễn Ngọc </a:t>
            </a:r>
            <a:r>
              <a:rPr lang="en-US" err="1">
                <a:latin typeface="Arial" panose="020B0604020202020204" pitchFamily="34" charset="0"/>
                <a:cs typeface="Arial" panose="020B0604020202020204" pitchFamily="34" charset="0"/>
              </a:rPr>
              <a:t>Lâm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Như</a:t>
            </a:r>
            <a:endParaRPr lang="en-US">
              <a:latin typeface="Arial" panose="020B0604020202020204" pitchFamily="34" charset="0"/>
              <a:cs typeface="Arial" panose="020B0604020202020204" pitchFamily="34" charset="0"/>
            </a:endParaRPr>
          </a:p>
          <a:p>
            <a:pPr marL="0" indent="0">
              <a:buNone/>
            </a:pPr>
            <a:r>
              <a:rPr lang="en-US">
                <a:latin typeface="Arial" panose="020B0604020202020204" pitchFamily="34" charset="0"/>
                <a:cs typeface="Arial" panose="020B0604020202020204" pitchFamily="34" charset="0"/>
              </a:rPr>
              <a:t>   3. </a:t>
            </a:r>
            <a:r>
              <a:rPr lang="en-US" err="1">
                <a:latin typeface="Arial" panose="020B0604020202020204" pitchFamily="34" charset="0"/>
                <a:cs typeface="Arial" panose="020B0604020202020204" pitchFamily="34" charset="0"/>
              </a:rPr>
              <a:t>Kiều</a:t>
            </a:r>
            <a:r>
              <a:rPr lang="en-US">
                <a:latin typeface="Arial" panose="020B0604020202020204" pitchFamily="34" charset="0"/>
                <a:cs typeface="Arial" panose="020B0604020202020204" pitchFamily="34" charset="0"/>
              </a:rPr>
              <a:t> Huỳnh Thanh </a:t>
            </a:r>
            <a:r>
              <a:rPr lang="en-US" err="1">
                <a:latin typeface="Arial" panose="020B0604020202020204" pitchFamily="34" charset="0"/>
                <a:cs typeface="Arial" panose="020B0604020202020204" pitchFamily="34" charset="0"/>
              </a:rPr>
              <a:t>Tùng</a:t>
            </a:r>
            <a:endParaRPr lang="en-US">
              <a:latin typeface="Arial" panose="020B0604020202020204" pitchFamily="34" charset="0"/>
              <a:cs typeface="Arial" panose="020B0604020202020204" pitchFamily="34" charset="0"/>
            </a:endParaRPr>
          </a:p>
          <a:p>
            <a:pPr marL="0" indent="0">
              <a:buNone/>
            </a:pPr>
            <a:r>
              <a:rPr lang="en-US">
                <a:latin typeface="Arial" panose="020B0604020202020204" pitchFamily="34" charset="0"/>
                <a:cs typeface="Arial" panose="020B0604020202020204" pitchFamily="34" charset="0"/>
              </a:rPr>
              <a:t>   4. Hà Thị </a:t>
            </a:r>
            <a:r>
              <a:rPr lang="en-US" err="1">
                <a:latin typeface="Arial" panose="020B0604020202020204" pitchFamily="34" charset="0"/>
                <a:cs typeface="Arial" panose="020B0604020202020204" pitchFamily="34" charset="0"/>
              </a:rPr>
              <a:t>Mơ</a:t>
            </a:r>
            <a:endParaRPr lang="en-US">
              <a:latin typeface="Arial" panose="020B0604020202020204" pitchFamily="34" charset="0"/>
              <a:cs typeface="Arial" panose="020B0604020202020204" pitchFamily="34" charset="0"/>
            </a:endParaRPr>
          </a:p>
          <a:p>
            <a:pPr marL="0" indent="0">
              <a:buNone/>
            </a:pPr>
            <a:r>
              <a:rPr lang="en-US">
                <a:latin typeface="Arial" panose="020B0604020202020204" pitchFamily="34" charset="0"/>
                <a:cs typeface="Arial" panose="020B0604020202020204" pitchFamily="34" charset="0"/>
              </a:rPr>
              <a:t>   5. Bùi Văn Tuấn</a:t>
            </a:r>
          </a:p>
          <a:p>
            <a:pPr marL="0" indent="0">
              <a:buNone/>
            </a:pPr>
            <a:endParaRPr lang="en-US">
              <a:latin typeface="Arial" panose="020B0604020202020204" pitchFamily="34" charset="0"/>
              <a:cs typeface="Arial" panose="020B0604020202020204" pitchFamily="34" charset="0"/>
            </a:endParaRPr>
          </a:p>
          <a:p>
            <a:pPr marL="0" indent="0">
              <a:buNone/>
            </a:pPr>
            <a:r>
              <a:rPr lang="en-US" err="1">
                <a:latin typeface="Arial" panose="020B0604020202020204" pitchFamily="34" charset="0"/>
                <a:cs typeface="Arial" panose="020B0604020202020204" pitchFamily="34" charset="0"/>
              </a:rPr>
              <a:t>Giảng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viên</a:t>
            </a:r>
            <a:r>
              <a:rPr lang="en-US">
                <a:latin typeface="Arial" panose="020B0604020202020204" pitchFamily="34" charset="0"/>
                <a:cs typeface="Arial" panose="020B0604020202020204" pitchFamily="34" charset="0"/>
              </a:rPr>
              <a:t>: Huỳnh </a:t>
            </a:r>
            <a:r>
              <a:rPr lang="en-US" err="1">
                <a:latin typeface="Arial" panose="020B0604020202020204" pitchFamily="34" charset="0"/>
                <a:cs typeface="Arial" panose="020B0604020202020204" pitchFamily="34" charset="0"/>
              </a:rPr>
              <a:t>Lưu</a:t>
            </a:r>
            <a:r>
              <a:rPr lang="en-US">
                <a:latin typeface="Arial" panose="020B0604020202020204" pitchFamily="34" charset="0"/>
                <a:cs typeface="Arial" panose="020B0604020202020204" pitchFamily="34" charset="0"/>
              </a:rPr>
              <a:t> Quốc Linh</a:t>
            </a:r>
          </a:p>
          <a:p>
            <a:pPr marL="0" indent="0">
              <a:buNone/>
            </a:pPr>
            <a:endParaRPr lang="en-US"/>
          </a:p>
        </p:txBody>
      </p:sp>
      <p:pic>
        <p:nvPicPr>
          <p:cNvPr id="5" name="Content Placeholder 4">
            <a:extLst>
              <a:ext uri="{FF2B5EF4-FFF2-40B4-BE49-F238E27FC236}">
                <a16:creationId xmlns:a16="http://schemas.microsoft.com/office/drawing/2014/main" id="{250E35E9-E703-437A-A369-5692A068E110}"/>
              </a:ext>
            </a:extLst>
          </p:cNvPr>
          <p:cNvPicPr>
            <a:picLocks noChangeAspect="1"/>
          </p:cNvPicPr>
          <p:nvPr/>
        </p:nvPicPr>
        <p:blipFill rotWithShape="1">
          <a:blip r:embed="rId3"/>
          <a:srcRect r="1" b="3852"/>
          <a:stretch/>
        </p:blipFill>
        <p:spPr>
          <a:xfrm>
            <a:off x="6198830" y="639097"/>
            <a:ext cx="5447070"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240714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0" name="Picture 109">
            <a:extLst>
              <a:ext uri="{FF2B5EF4-FFF2-40B4-BE49-F238E27FC236}">
                <a16:creationId xmlns:a16="http://schemas.microsoft.com/office/drawing/2014/main" id="{6AF6706C-CF07-43A1-BCC4-CBA5D33820DA}"/>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800" b="1" err="1">
                <a:latin typeface="Arial" panose="020B0604020202020204" pitchFamily="34" charset="0"/>
                <a:cs typeface="Arial" panose="020B0604020202020204" pitchFamily="34" charset="0"/>
              </a:rPr>
              <a:t>Quản</a:t>
            </a:r>
            <a:r>
              <a:rPr lang="en-US" sz="4800" b="1">
                <a:latin typeface="Arial" panose="020B0604020202020204" pitchFamily="34" charset="0"/>
                <a:cs typeface="Arial" panose="020B0604020202020204" pitchFamily="34" charset="0"/>
              </a:rPr>
              <a:t> </a:t>
            </a:r>
            <a:r>
              <a:rPr lang="en-US" sz="4800" b="1" err="1">
                <a:latin typeface="Arial" panose="020B0604020202020204" pitchFamily="34" charset="0"/>
                <a:cs typeface="Arial" panose="020B0604020202020204" pitchFamily="34" charset="0"/>
              </a:rPr>
              <a:t>lý</a:t>
            </a:r>
            <a:r>
              <a:rPr lang="en-US" sz="4800" b="1">
                <a:latin typeface="Arial" panose="020B0604020202020204" pitchFamily="34" charset="0"/>
                <a:cs typeface="Arial" panose="020B0604020202020204" pitchFamily="34" charset="0"/>
              </a:rPr>
              <a:t> </a:t>
            </a:r>
            <a:r>
              <a:rPr lang="en-US" sz="4800" b="1" err="1">
                <a:latin typeface="Arial" panose="020B0604020202020204" pitchFamily="34" charset="0"/>
                <a:cs typeface="Arial" panose="020B0604020202020204" pitchFamily="34" charset="0"/>
              </a:rPr>
              <a:t>độc</a:t>
            </a:r>
            <a:r>
              <a:rPr lang="en-US" sz="4800" b="1">
                <a:latin typeface="Arial" panose="020B0604020202020204" pitchFamily="34" charset="0"/>
                <a:cs typeface="Arial" panose="020B0604020202020204" pitchFamily="34" charset="0"/>
              </a:rPr>
              <a:t> </a:t>
            </a:r>
            <a:r>
              <a:rPr lang="en-US" sz="4800" b="1" err="1">
                <a:latin typeface="Arial" panose="020B0604020202020204" pitchFamily="34" charset="0"/>
                <a:cs typeface="Arial" panose="020B0604020202020204" pitchFamily="34" charset="0"/>
              </a:rPr>
              <a:t>giả</a:t>
            </a:r>
            <a:endParaRPr lang="en-US" sz="4800" b="1">
              <a:latin typeface="Arial" panose="020B0604020202020204" pitchFamily="34" charset="0"/>
              <a:cs typeface="Arial" panose="020B0604020202020204" pitchFamily="34" charset="0"/>
            </a:endParaRPr>
          </a:p>
        </p:txBody>
      </p:sp>
      <p:pic>
        <p:nvPicPr>
          <p:cNvPr id="4" name="Picture 3"/>
          <p:cNvPicPr/>
          <p:nvPr/>
        </p:nvPicPr>
        <p:blipFill>
          <a:blip r:embed="rId4"/>
          <a:stretch>
            <a:fillRect/>
          </a:stretch>
        </p:blipFill>
        <p:spPr>
          <a:xfrm>
            <a:off x="629810" y="1000329"/>
            <a:ext cx="6921364" cy="4862258"/>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3812431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normAutofit/>
          </a:bodyPr>
          <a:lstStyle/>
          <a:p>
            <a:r>
              <a:rPr lang="en-US" sz="3600" b="1" err="1">
                <a:latin typeface="Arial" panose="020B0604020202020204" pitchFamily="34" charset="0"/>
                <a:cs typeface="Arial" panose="020B0604020202020204" pitchFamily="34" charset="0"/>
              </a:rPr>
              <a:t>Quản</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lý</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độc</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giả</a:t>
            </a:r>
            <a:endParaRPr lang="en-US" sz="3600"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03832" y="1654937"/>
            <a:ext cx="8232648" cy="1929511"/>
          </a:xfrm>
        </p:spPr>
        <p:txBody>
          <a:bodyPr>
            <a:normAutofit/>
          </a:bodyPr>
          <a:lstStyle/>
          <a:p>
            <a:pPr lvl="0">
              <a:buFont typeface="Wingdings" panose="05000000000000000000" pitchFamily="2" charset="2"/>
              <a:buChar char="Ø"/>
            </a:pPr>
            <a:r>
              <a:rPr lang="en-US" err="1">
                <a:latin typeface="Arial" panose="020B0604020202020204" pitchFamily="34" charset="0"/>
                <a:cs typeface="Arial" panose="020B0604020202020204" pitchFamily="34" charset="0"/>
              </a:rPr>
              <a:t>Nội</a:t>
            </a:r>
            <a:r>
              <a:rPr lang="en-US">
                <a:latin typeface="Arial" panose="020B0604020202020204" pitchFamily="34" charset="0"/>
                <a:cs typeface="Arial" panose="020B0604020202020204" pitchFamily="34" charset="0"/>
              </a:rPr>
              <a:t> dung: </a:t>
            </a:r>
            <a:r>
              <a:rPr lang="en-US" err="1">
                <a:latin typeface="Arial" panose="020B0604020202020204" pitchFamily="34" charset="0"/>
                <a:cs typeface="Arial" panose="020B0604020202020204" pitchFamily="34" charset="0"/>
              </a:rPr>
              <a:t>liệt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kê</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danh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sách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độc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thư</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viện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với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chức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năng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tìm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kiếm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thêm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xóa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sửa</a:t>
            </a:r>
            <a:endParaRPr lang="en-US">
              <a:latin typeface="Arial" panose="020B0604020202020204" pitchFamily="34" charset="0"/>
              <a:cs typeface="Arial" panose="020B0604020202020204" pitchFamily="34" charset="0"/>
            </a:endParaRPr>
          </a:p>
          <a:p>
            <a:pPr lvl="0">
              <a:buFont typeface="Wingdings" panose="05000000000000000000" pitchFamily="2" charset="2"/>
              <a:buChar char="Ø"/>
            </a:pPr>
            <a:r>
              <a:rPr lang="en-US">
                <a:latin typeface="Arial" panose="020B0604020202020204" pitchFamily="34" charset="0"/>
                <a:cs typeface="Arial" panose="020B0604020202020204" pitchFamily="34" charset="0"/>
              </a:rPr>
              <a:t>Từ </a:t>
            </a:r>
            <a:r>
              <a:rPr lang="en-US" err="1">
                <a:latin typeface="Arial" panose="020B0604020202020204" pitchFamily="34" charset="0"/>
                <a:cs typeface="Arial" panose="020B0604020202020204" pitchFamily="34" charset="0"/>
              </a:rPr>
              <a:t>màn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hình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này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người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dùng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màn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hình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Thêm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mới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độc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hoặc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trở</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về</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màn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hình</a:t>
            </a:r>
            <a:r>
              <a:rPr lang="en-US">
                <a:latin typeface="Arial" panose="020B0604020202020204" pitchFamily="34" charset="0"/>
                <a:cs typeface="Arial" panose="020B0604020202020204" pitchFamily="34" charset="0"/>
              </a:rPr>
              <a:t> Trang </a:t>
            </a:r>
            <a:r>
              <a:rPr lang="en-US" err="1">
                <a:latin typeface="Arial" panose="020B0604020202020204" pitchFamily="34" charset="0"/>
                <a:cs typeface="Arial" panose="020B0604020202020204" pitchFamily="34" charset="0"/>
              </a:rPr>
              <a:t>chủ</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thủ</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thư</a:t>
            </a:r>
            <a:r>
              <a:rPr lang="en-US">
                <a:latin typeface="Arial" panose="020B0604020202020204" pitchFamily="34" charset="0"/>
                <a:cs typeface="Arial" panose="020B0604020202020204" pitchFamily="34" charset="0"/>
              </a:rPr>
              <a:t>.</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395092" y="3812921"/>
            <a:ext cx="6358763" cy="2417191"/>
          </a:xfrm>
          <a:prstGeom prst="rect">
            <a:avLst/>
          </a:prstGeom>
        </p:spPr>
      </p:pic>
    </p:spTree>
    <p:extLst>
      <p:ext uri="{BB962C8B-B14F-4D97-AF65-F5344CB8AC3E}">
        <p14:creationId xmlns:p14="http://schemas.microsoft.com/office/powerpoint/2010/main" val="249166733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9865F3-E7DF-4981-A87F-1A5A79716B76}"/>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7553834" y="1030288"/>
            <a:ext cx="3532087" cy="1035579"/>
          </a:xfrm>
        </p:spPr>
        <p:txBody>
          <a:bodyPr vert="horz" lIns="91440" tIns="45720" rIns="91440" bIns="45720" rtlCol="0" anchor="ctr">
            <a:noAutofit/>
          </a:bodyPr>
          <a:lstStyle/>
          <a:p>
            <a:pPr algn="l"/>
            <a:r>
              <a:rPr lang="en-US" sz="3600" b="1" err="1">
                <a:latin typeface="Arial" panose="020B0604020202020204" pitchFamily="34" charset="0"/>
                <a:cs typeface="Arial" panose="020B0604020202020204" pitchFamily="34" charset="0"/>
              </a:rPr>
              <a:t>Quản</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lý</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độc</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giả</a:t>
            </a:r>
            <a:endParaRPr lang="en-US" sz="3600" b="1">
              <a:latin typeface="Arial" panose="020B0604020202020204" pitchFamily="34" charset="0"/>
              <a:cs typeface="Arial" panose="020B0604020202020204" pitchFamily="34" charset="0"/>
            </a:endParaRPr>
          </a:p>
        </p:txBody>
      </p:sp>
      <p:sp>
        <p:nvSpPr>
          <p:cNvPr id="15" name="Rounded Rectangle 22">
            <a:extLst>
              <a:ext uri="{FF2B5EF4-FFF2-40B4-BE49-F238E27FC236}">
                <a16:creationId xmlns:a16="http://schemas.microsoft.com/office/drawing/2014/main" id="{86FD5145-ECC0-491D-A5BC-D31F54E6B5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211" y="620116"/>
            <a:ext cx="2395526"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776535" y="1385714"/>
            <a:ext cx="2162991" cy="1182642"/>
          </a:xfrm>
          <a:prstGeom prst="roundRect">
            <a:avLst>
              <a:gd name="adj" fmla="val 5453"/>
            </a:avLst>
          </a:prstGeom>
          <a:ln w="50800" cap="sq" cmpd="dbl">
            <a:noFill/>
            <a:miter lim="800000"/>
          </a:ln>
          <a:effectLst/>
        </p:spPr>
      </p:pic>
      <p:sp>
        <p:nvSpPr>
          <p:cNvPr id="17" name="Rounded Rectangle 16">
            <a:extLst>
              <a:ext uri="{FF2B5EF4-FFF2-40B4-BE49-F238E27FC236}">
                <a16:creationId xmlns:a16="http://schemas.microsoft.com/office/drawing/2014/main" id="{130F4120-8463-4AA1-A60F-13DAD292DB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633" y="3515716"/>
            <a:ext cx="2395527"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5"/>
          <a:stretch>
            <a:fillRect/>
          </a:stretch>
        </p:blipFill>
        <p:spPr>
          <a:xfrm>
            <a:off x="778933" y="4268142"/>
            <a:ext cx="2156571" cy="1208986"/>
          </a:xfrm>
          <a:prstGeom prst="roundRect">
            <a:avLst>
              <a:gd name="adj" fmla="val 5453"/>
            </a:avLst>
          </a:prstGeom>
          <a:ln w="50800" cap="sq" cmpd="dbl">
            <a:noFill/>
            <a:miter lim="800000"/>
          </a:ln>
          <a:effectLst/>
        </p:spPr>
      </p:pic>
      <p:sp>
        <p:nvSpPr>
          <p:cNvPr id="19" name="Rounded Rectangle 18">
            <a:extLst>
              <a:ext uri="{FF2B5EF4-FFF2-40B4-BE49-F238E27FC236}">
                <a16:creationId xmlns:a16="http://schemas.microsoft.com/office/drawing/2014/main" id="{B1461D2C-0D6D-418F-AF6B-9D30AAF534A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3360" y="620116"/>
            <a:ext cx="3687455" cy="56072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6"/>
          <a:stretch>
            <a:fillRect/>
          </a:stretch>
        </p:blipFill>
        <p:spPr>
          <a:xfrm>
            <a:off x="3357833" y="1431007"/>
            <a:ext cx="3458682" cy="3987656"/>
          </a:xfrm>
          <a:prstGeom prst="roundRect">
            <a:avLst>
              <a:gd name="adj" fmla="val 5453"/>
            </a:avLst>
          </a:prstGeom>
          <a:ln w="50800" cap="sq" cmpd="dbl">
            <a:noFill/>
            <a:miter lim="800000"/>
          </a:ln>
          <a:effectLst/>
        </p:spPr>
      </p:pic>
      <p:sp>
        <p:nvSpPr>
          <p:cNvPr id="3" name="TextBox 2"/>
          <p:cNvSpPr txBox="1"/>
          <p:nvPr/>
        </p:nvSpPr>
        <p:spPr>
          <a:xfrm>
            <a:off x="7553835" y="2142067"/>
            <a:ext cx="3263390" cy="3649133"/>
          </a:xfrm>
          <a:prstGeom prst="rect">
            <a:avLst/>
          </a:prstGeom>
        </p:spPr>
        <p:txBody>
          <a:bodyPr vert="horz" lIns="91440" tIns="45720" rIns="91440" bIns="45720" rtlCol="0" anchor="ctr">
            <a:normAutofit/>
          </a:bodyPr>
          <a:lstStyle/>
          <a:p>
            <a:pPr>
              <a:spcAft>
                <a:spcPts val="1000"/>
              </a:spcAft>
              <a:buClr>
                <a:schemeClr val="tx1"/>
              </a:buClr>
              <a:buSzPct val="100000"/>
              <a:buFont typeface="Arial"/>
              <a:buChar char="•"/>
            </a:pPr>
            <a:r>
              <a:rPr lang="en-US"/>
              <a:t> </a:t>
            </a:r>
            <a:r>
              <a:rPr lang="en-US" err="1">
                <a:latin typeface="Arial" panose="020B0604020202020204" pitchFamily="34" charset="0"/>
                <a:cs typeface="Arial" panose="020B0604020202020204" pitchFamily="34" charset="0"/>
              </a:rPr>
              <a:t>Thêm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mới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độc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độc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không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được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trùng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họ</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không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được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bỏ</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trống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thông</a:t>
            </a:r>
            <a:r>
              <a:rPr lang="en-US">
                <a:latin typeface="Arial" panose="020B0604020202020204" pitchFamily="34" charset="0"/>
                <a:cs typeface="Arial" panose="020B0604020202020204" pitchFamily="34" charset="0"/>
              </a:rPr>
              <a:t> tin </a:t>
            </a:r>
            <a:r>
              <a:rPr lang="en-US" err="1">
                <a:latin typeface="Arial" panose="020B0604020202020204" pitchFamily="34" charset="0"/>
                <a:cs typeface="Arial" panose="020B0604020202020204" pitchFamily="34" charset="0"/>
              </a:rPr>
              <a:t>ngày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sinh</a:t>
            </a:r>
            <a:r>
              <a:rPr lang="en-US">
                <a:latin typeface="Arial" panose="020B0604020202020204" pitchFamily="34" charset="0"/>
                <a:cs typeface="Arial" panose="020B0604020202020204" pitchFamily="34" charset="0"/>
              </a:rPr>
              <a:t>, email, </a:t>
            </a:r>
            <a:r>
              <a:rPr lang="en-US" err="1">
                <a:latin typeface="Arial" panose="020B0604020202020204" pitchFamily="34" charset="0"/>
                <a:cs typeface="Arial" panose="020B0604020202020204" pitchFamily="34" charset="0"/>
              </a:rPr>
              <a:t>địa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chỉ</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bỏ</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trống</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245300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9865F3-E7DF-4981-A87F-1A5A79716B76}"/>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685800" y="1030288"/>
            <a:ext cx="4785744" cy="1035579"/>
          </a:xfrm>
        </p:spPr>
        <p:txBody>
          <a:bodyPr vert="horz" lIns="91440" tIns="45720" rIns="91440" bIns="45720" rtlCol="0" anchor="ctr">
            <a:normAutofit/>
          </a:bodyPr>
          <a:lstStyle/>
          <a:p>
            <a:pPr algn="l"/>
            <a:r>
              <a:rPr lang="en-US" sz="3600" b="1" err="1">
                <a:latin typeface="Arial" panose="020B0604020202020204" pitchFamily="34" charset="0"/>
                <a:cs typeface="Arial" panose="020B0604020202020204" pitchFamily="34" charset="0"/>
              </a:rPr>
              <a:t>Quản</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lý</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độc</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giả</a:t>
            </a:r>
            <a:endParaRPr lang="en-US" sz="3600" b="1">
              <a:latin typeface="Arial" panose="020B0604020202020204" pitchFamily="34" charset="0"/>
              <a:cs typeface="Arial" panose="020B0604020202020204" pitchFamily="34" charset="0"/>
            </a:endParaRPr>
          </a:p>
        </p:txBody>
      </p:sp>
      <p:sp>
        <p:nvSpPr>
          <p:cNvPr id="5" name="TextBox 4"/>
          <p:cNvSpPr txBox="1"/>
          <p:nvPr/>
        </p:nvSpPr>
        <p:spPr>
          <a:xfrm>
            <a:off x="685800" y="2142067"/>
            <a:ext cx="4785744" cy="3649133"/>
          </a:xfrm>
          <a:prstGeom prst="rect">
            <a:avLst/>
          </a:prstGeom>
        </p:spPr>
        <p:txBody>
          <a:bodyPr vert="horz" lIns="91440" tIns="45720" rIns="91440" bIns="45720" rtlCol="0" anchor="ctr">
            <a:normAutofit/>
          </a:bodyPr>
          <a:lstStyle/>
          <a:p>
            <a:pPr marL="285750" indent="-285750">
              <a:spcAft>
                <a:spcPts val="1000"/>
              </a:spcAft>
              <a:buClr>
                <a:schemeClr val="tx1"/>
              </a:buClr>
              <a:buSzPct val="100000"/>
              <a:buFont typeface="Arial"/>
              <a:buChar char="•"/>
            </a:pPr>
            <a:r>
              <a:rPr lang="en-US">
                <a:latin typeface="Arial" panose="020B0604020202020204" pitchFamily="34" charset="0"/>
                <a:cs typeface="Arial" panose="020B0604020202020204" pitchFamily="34" charset="0"/>
              </a:rPr>
              <a:t>Chỉnh </a:t>
            </a:r>
            <a:r>
              <a:rPr lang="en-US" err="1">
                <a:latin typeface="Arial" panose="020B0604020202020204" pitchFamily="34" charset="0"/>
                <a:cs typeface="Arial" panose="020B0604020202020204" pitchFamily="34" charset="0"/>
              </a:rPr>
              <a:t>sửa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thông</a:t>
            </a:r>
            <a:r>
              <a:rPr lang="en-US">
                <a:latin typeface="Arial" panose="020B0604020202020204" pitchFamily="34" charset="0"/>
                <a:cs typeface="Arial" panose="020B0604020202020204" pitchFamily="34" charset="0"/>
              </a:rPr>
              <a:t> tin </a:t>
            </a:r>
            <a:r>
              <a:rPr lang="en-US" err="1">
                <a:latin typeface="Arial" panose="020B0604020202020204" pitchFamily="34" charset="0"/>
                <a:cs typeface="Arial" panose="020B0604020202020204" pitchFamily="34" charset="0"/>
              </a:rPr>
              <a:t>độc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hiển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thị</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thông</a:t>
            </a:r>
            <a:r>
              <a:rPr lang="en-US">
                <a:latin typeface="Arial" panose="020B0604020202020204" pitchFamily="34" charset="0"/>
                <a:cs typeface="Arial" panose="020B0604020202020204" pitchFamily="34" charset="0"/>
              </a:rPr>
              <a:t> tin </a:t>
            </a:r>
            <a:r>
              <a:rPr lang="en-US" err="1">
                <a:latin typeface="Arial" panose="020B0604020202020204" pitchFamily="34" charset="0"/>
                <a:cs typeface="Arial" panose="020B0604020202020204" pitchFamily="34" charset="0"/>
              </a:rPr>
              <a:t>cũ</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độc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khi</a:t>
            </a:r>
            <a:r>
              <a:rPr lang="en-US">
                <a:latin typeface="Arial" panose="020B0604020202020204" pitchFamily="34" charset="0"/>
                <a:cs typeface="Arial" panose="020B0604020202020204" pitchFamily="34" charset="0"/>
              </a:rPr>
              <a:t> click </a:t>
            </a:r>
            <a:r>
              <a:rPr lang="en-US" err="1">
                <a:latin typeface="Arial" panose="020B0604020202020204" pitchFamily="34" charset="0"/>
                <a:cs typeface="Arial" panose="020B0604020202020204" pitchFamily="34" charset="0"/>
              </a:rPr>
              <a:t>chọn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phép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thủ</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thư</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chỉnh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sửa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lưu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lại</a:t>
            </a:r>
            <a:endParaRPr lang="en-US">
              <a:latin typeface="Arial" panose="020B0604020202020204" pitchFamily="34" charset="0"/>
              <a:cs typeface="Arial" panose="020B0604020202020204" pitchFamily="34" charset="0"/>
            </a:endParaRPr>
          </a:p>
          <a:p>
            <a:pPr marL="285750" indent="-285750">
              <a:spcAft>
                <a:spcPts val="1000"/>
              </a:spcAft>
              <a:buClr>
                <a:schemeClr val="tx1"/>
              </a:buClr>
              <a:buSzPct val="100000"/>
              <a:buFont typeface="Arial"/>
              <a:buChar char="•"/>
            </a:pPr>
            <a:r>
              <a:rPr lang="en-US" err="1">
                <a:latin typeface="Arial" panose="020B0604020202020204" pitchFamily="34" charset="0"/>
                <a:cs typeface="Arial" panose="020B0604020202020204" pitchFamily="34" charset="0"/>
              </a:rPr>
              <a:t>Xóa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độc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phép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xóa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độc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đang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chọn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nhận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trước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xóa</a:t>
            </a:r>
            <a:endParaRPr lang="en-US">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4"/>
          <a:stretch>
            <a:fillRect/>
          </a:stretch>
        </p:blipFill>
        <p:spPr>
          <a:xfrm>
            <a:off x="5810250" y="1137420"/>
            <a:ext cx="2867025" cy="1495560"/>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Picture 6"/>
          <p:cNvPicPr>
            <a:picLocks noChangeAspect="1"/>
          </p:cNvPicPr>
          <p:nvPr/>
        </p:nvPicPr>
        <p:blipFill>
          <a:blip r:embed="rId5"/>
          <a:stretch>
            <a:fillRect/>
          </a:stretch>
        </p:blipFill>
        <p:spPr>
          <a:xfrm>
            <a:off x="8943976" y="1548076"/>
            <a:ext cx="3105150" cy="966523"/>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6" name="Picture 5"/>
          <p:cNvPicPr>
            <a:picLocks noChangeAspect="1"/>
          </p:cNvPicPr>
          <p:nvPr/>
        </p:nvPicPr>
        <p:blipFill>
          <a:blip r:embed="rId6"/>
          <a:stretch>
            <a:fillRect/>
          </a:stretch>
        </p:blipFill>
        <p:spPr>
          <a:xfrm>
            <a:off x="5810250" y="3162300"/>
            <a:ext cx="6238875" cy="1669034"/>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4775903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80983" y="639097"/>
            <a:ext cx="3352256" cy="3746634"/>
          </a:xfrm>
        </p:spPr>
        <p:txBody>
          <a:bodyPr>
            <a:normAutofit/>
          </a:bodyPr>
          <a:lstStyle/>
          <a:p>
            <a:r>
              <a:rPr lang="en-US" b="1" err="1">
                <a:latin typeface="Arial" panose="020B0604020202020204" pitchFamily="34" charset="0"/>
                <a:cs typeface="Arial" panose="020B0604020202020204" pitchFamily="34" charset="0"/>
              </a:rPr>
              <a:t>Quản</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lý</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nhân</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viên</a:t>
            </a:r>
            <a:endParaRPr lang="en-US" b="1">
              <a:latin typeface="Arial" panose="020B0604020202020204" pitchFamily="34" charset="0"/>
              <a:cs typeface="Arial" panose="020B0604020202020204" pitchFamily="34" charset="0"/>
            </a:endParaRPr>
          </a:p>
        </p:txBody>
      </p:sp>
      <p:pic>
        <p:nvPicPr>
          <p:cNvPr id="5" name="Picture 4"/>
          <p:cNvPicPr/>
          <p:nvPr/>
        </p:nvPicPr>
        <p:blipFill>
          <a:blip r:embed="rId3"/>
          <a:stretch>
            <a:fillRect/>
          </a:stretch>
        </p:blipFill>
        <p:spPr>
          <a:xfrm>
            <a:off x="629810" y="913812"/>
            <a:ext cx="6921364" cy="503529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149169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normAutofit/>
          </a:bodyPr>
          <a:lstStyle/>
          <a:p>
            <a:r>
              <a:rPr lang="en-US" sz="3600" err="1">
                <a:latin typeface="Arial" panose="020B0604020202020204" pitchFamily="34" charset="0"/>
                <a:cs typeface="Arial" panose="020B0604020202020204" pitchFamily="34" charset="0"/>
              </a:rPr>
              <a:t>Quản</a:t>
            </a:r>
            <a:r>
              <a:rPr lang="en-US" sz="3600">
                <a:latin typeface="Arial" panose="020B0604020202020204" pitchFamily="34" charset="0"/>
                <a:cs typeface="Arial" panose="020B0604020202020204" pitchFamily="34" charset="0"/>
              </a:rPr>
              <a:t> </a:t>
            </a:r>
            <a:r>
              <a:rPr lang="en-US" sz="3600" err="1">
                <a:latin typeface="Arial" panose="020B0604020202020204" pitchFamily="34" charset="0"/>
                <a:cs typeface="Arial" panose="020B0604020202020204" pitchFamily="34" charset="0"/>
              </a:rPr>
              <a:t>lý</a:t>
            </a:r>
            <a:r>
              <a:rPr lang="en-US" sz="3600">
                <a:latin typeface="Arial" panose="020B0604020202020204" pitchFamily="34" charset="0"/>
                <a:cs typeface="Arial" panose="020B0604020202020204" pitchFamily="34" charset="0"/>
              </a:rPr>
              <a:t> </a:t>
            </a:r>
            <a:r>
              <a:rPr lang="en-US" sz="3600" err="1">
                <a:latin typeface="Arial" panose="020B0604020202020204" pitchFamily="34" charset="0"/>
                <a:cs typeface="Arial" panose="020B0604020202020204" pitchFamily="34" charset="0"/>
              </a:rPr>
              <a:t>nhân</a:t>
            </a:r>
            <a:r>
              <a:rPr lang="en-US" sz="3600">
                <a:latin typeface="Arial" panose="020B0604020202020204" pitchFamily="34" charset="0"/>
                <a:cs typeface="Arial" panose="020B0604020202020204" pitchFamily="34" charset="0"/>
              </a:rPr>
              <a:t> </a:t>
            </a:r>
            <a:r>
              <a:rPr lang="en-US" sz="3600" err="1">
                <a:latin typeface="Arial" panose="020B0604020202020204" pitchFamily="34" charset="0"/>
                <a:cs typeface="Arial" panose="020B0604020202020204" pitchFamily="34" charset="0"/>
              </a:rPr>
              <a:t>viên</a:t>
            </a:r>
            <a:endParaRPr lang="en-US" sz="36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03832" y="1654937"/>
            <a:ext cx="8232648" cy="1929511"/>
          </a:xfrm>
        </p:spPr>
        <p:txBody>
          <a:bodyPr>
            <a:normAutofit/>
          </a:bodyPr>
          <a:lstStyle/>
          <a:p>
            <a:pPr lvl="0">
              <a:buFont typeface="Wingdings" panose="05000000000000000000" pitchFamily="2" charset="2"/>
              <a:buChar char="Ø"/>
            </a:pP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Nội</a:t>
            </a:r>
            <a:r>
              <a:rPr lang="en-US">
                <a:latin typeface="Arial" panose="020B0604020202020204" pitchFamily="34" charset="0"/>
                <a:cs typeface="Arial" panose="020B0604020202020204" pitchFamily="34" charset="0"/>
              </a:rPr>
              <a:t> dung: </a:t>
            </a:r>
            <a:r>
              <a:rPr lang="en-US" err="1">
                <a:latin typeface="Arial" panose="020B0604020202020204" pitchFamily="34" charset="0"/>
                <a:cs typeface="Arial" panose="020B0604020202020204" pitchFamily="34" charset="0"/>
              </a:rPr>
              <a:t>liệt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kê</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danh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sách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nhân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viên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thư</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viện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với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chức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năng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tìm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kiếm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thêm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xóa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sửa</a:t>
            </a:r>
            <a:endParaRPr lang="en-US">
              <a:latin typeface="Arial" panose="020B0604020202020204" pitchFamily="34" charset="0"/>
              <a:cs typeface="Arial" panose="020B0604020202020204" pitchFamily="34" charset="0"/>
            </a:endParaRPr>
          </a:p>
          <a:p>
            <a:pPr lvl="0">
              <a:buFont typeface="Wingdings" panose="05000000000000000000" pitchFamily="2" charset="2"/>
              <a:buChar char="Ø"/>
            </a:pPr>
            <a:r>
              <a:rPr lang="en-US">
                <a:latin typeface="Arial" panose="020B0604020202020204" pitchFamily="34" charset="0"/>
                <a:cs typeface="Arial" panose="020B0604020202020204" pitchFamily="34" charset="0"/>
              </a:rPr>
              <a:t> Từ </a:t>
            </a:r>
            <a:r>
              <a:rPr lang="en-US" err="1">
                <a:latin typeface="Arial" panose="020B0604020202020204" pitchFamily="34" charset="0"/>
                <a:cs typeface="Arial" panose="020B0604020202020204" pitchFamily="34" charset="0"/>
              </a:rPr>
              <a:t>màn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hình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này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người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dùng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màn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hình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Thêm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mới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nhân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viên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hoặc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trở</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về</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màn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hình</a:t>
            </a:r>
            <a:r>
              <a:rPr lang="en-US">
                <a:latin typeface="Arial" panose="020B0604020202020204" pitchFamily="34" charset="0"/>
                <a:cs typeface="Arial" panose="020B0604020202020204" pitchFamily="34" charset="0"/>
              </a:rPr>
              <a:t> Trang </a:t>
            </a:r>
            <a:r>
              <a:rPr lang="en-US" err="1">
                <a:latin typeface="Arial" panose="020B0604020202020204" pitchFamily="34" charset="0"/>
                <a:cs typeface="Arial" panose="020B0604020202020204" pitchFamily="34" charset="0"/>
              </a:rPr>
              <a:t>chủ</a:t>
            </a:r>
            <a:r>
              <a:rPr lang="en-US">
                <a:latin typeface="Arial" panose="020B0604020202020204" pitchFamily="34" charset="0"/>
                <a:cs typeface="Arial" panose="020B0604020202020204" pitchFamily="34" charset="0"/>
              </a:rPr>
              <a:t> admin</a:t>
            </a: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755201" y="3584448"/>
            <a:ext cx="5949887" cy="2628900"/>
          </a:xfrm>
          <a:prstGeom prst="rect">
            <a:avLst/>
          </a:prstGeom>
        </p:spPr>
      </p:pic>
    </p:spTree>
    <p:extLst>
      <p:ext uri="{BB962C8B-B14F-4D97-AF65-F5344CB8AC3E}">
        <p14:creationId xmlns:p14="http://schemas.microsoft.com/office/powerpoint/2010/main" val="11943850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59865F3-E7DF-4981-A87F-1A5A79716B76}"/>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7553835" y="1030288"/>
            <a:ext cx="3616928" cy="1035579"/>
          </a:xfrm>
        </p:spPr>
        <p:txBody>
          <a:bodyPr vert="horz" lIns="91440" tIns="45720" rIns="91440" bIns="45720" rtlCol="0" anchor="ctr">
            <a:noAutofit/>
          </a:bodyPr>
          <a:lstStyle/>
          <a:p>
            <a:pPr algn="l"/>
            <a:r>
              <a:rPr lang="en-US" sz="3600" b="1" dirty="0">
                <a:latin typeface="Arial" panose="020B0604020202020204" pitchFamily="34" charset="0"/>
                <a:cs typeface="Arial" panose="020B0604020202020204" pitchFamily="34" charset="0"/>
              </a:rPr>
              <a:t>Quản lý </a:t>
            </a:r>
            <a:r>
              <a:rPr lang="en-US" sz="3600" b="1" dirty="0" smtClean="0">
                <a:latin typeface="Arial" panose="020B0604020202020204" pitchFamily="34" charset="0"/>
                <a:cs typeface="Arial" panose="020B0604020202020204" pitchFamily="34" charset="0"/>
              </a:rPr>
              <a:t>NHÂN VIÊN</a:t>
            </a:r>
            <a:endParaRPr lang="en-US" sz="3600" b="1" dirty="0">
              <a:latin typeface="Arial" panose="020B0604020202020204" pitchFamily="34" charset="0"/>
              <a:cs typeface="Arial" panose="020B0604020202020204" pitchFamily="34" charset="0"/>
            </a:endParaRPr>
          </a:p>
        </p:txBody>
      </p:sp>
      <p:sp>
        <p:nvSpPr>
          <p:cNvPr id="16" name="Rounded Rectangle 22">
            <a:extLst>
              <a:ext uri="{FF2B5EF4-FFF2-40B4-BE49-F238E27FC236}">
                <a16:creationId xmlns:a16="http://schemas.microsoft.com/office/drawing/2014/main" id="{86FD5145-ECC0-491D-A5BC-D31F54E6B5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211" y="620116"/>
            <a:ext cx="2395526"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776535" y="1445578"/>
            <a:ext cx="2162991" cy="1062913"/>
          </a:xfrm>
          <a:prstGeom prst="roundRect">
            <a:avLst>
              <a:gd name="adj" fmla="val 5453"/>
            </a:avLst>
          </a:prstGeom>
          <a:ln w="50800" cap="sq" cmpd="dbl">
            <a:noFill/>
            <a:miter lim="800000"/>
          </a:ln>
          <a:effectLst/>
        </p:spPr>
      </p:pic>
      <p:sp>
        <p:nvSpPr>
          <p:cNvPr id="18" name="Rounded Rectangle 16">
            <a:extLst>
              <a:ext uri="{FF2B5EF4-FFF2-40B4-BE49-F238E27FC236}">
                <a16:creationId xmlns:a16="http://schemas.microsoft.com/office/drawing/2014/main" id="{130F4120-8463-4AA1-A60F-13DAD292DB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633" y="3515716"/>
            <a:ext cx="2395527"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a:stretch>
            <a:fillRect/>
          </a:stretch>
        </p:blipFill>
        <p:spPr>
          <a:xfrm>
            <a:off x="778933" y="4309170"/>
            <a:ext cx="2156571" cy="1126929"/>
          </a:xfrm>
          <a:prstGeom prst="roundRect">
            <a:avLst>
              <a:gd name="adj" fmla="val 5453"/>
            </a:avLst>
          </a:prstGeom>
          <a:ln w="50800" cap="sq" cmpd="dbl">
            <a:noFill/>
            <a:miter lim="800000"/>
          </a:ln>
          <a:effectLst/>
        </p:spPr>
      </p:pic>
      <p:sp>
        <p:nvSpPr>
          <p:cNvPr id="20" name="Rounded Rectangle 18">
            <a:extLst>
              <a:ext uri="{FF2B5EF4-FFF2-40B4-BE49-F238E27FC236}">
                <a16:creationId xmlns:a16="http://schemas.microsoft.com/office/drawing/2014/main" id="{B1461D2C-0D6D-418F-AF6B-9D30AAF534A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3360" y="620116"/>
            <a:ext cx="3687455" cy="56072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6"/>
          <a:stretch>
            <a:fillRect/>
          </a:stretch>
        </p:blipFill>
        <p:spPr>
          <a:xfrm>
            <a:off x="3357833" y="1608613"/>
            <a:ext cx="3458682" cy="3632443"/>
          </a:xfrm>
          <a:prstGeom prst="roundRect">
            <a:avLst>
              <a:gd name="adj" fmla="val 5453"/>
            </a:avLst>
          </a:prstGeom>
          <a:ln w="50800" cap="sq" cmpd="dbl">
            <a:noFill/>
            <a:miter lim="800000"/>
          </a:ln>
          <a:effectLst/>
        </p:spPr>
      </p:pic>
      <p:sp>
        <p:nvSpPr>
          <p:cNvPr id="3" name="TextBox 2"/>
          <p:cNvSpPr txBox="1"/>
          <p:nvPr/>
        </p:nvSpPr>
        <p:spPr>
          <a:xfrm>
            <a:off x="7553835" y="2142067"/>
            <a:ext cx="3263390" cy="3649133"/>
          </a:xfrm>
          <a:prstGeom prst="rect">
            <a:avLst/>
          </a:prstGeom>
        </p:spPr>
        <p:txBody>
          <a:bodyPr vert="horz" lIns="91440" tIns="45720" rIns="91440" bIns="45720" rtlCol="0" anchor="ctr">
            <a:normAutofit/>
          </a:bodyPr>
          <a:lstStyle/>
          <a:p>
            <a:pPr>
              <a:spcAft>
                <a:spcPts val="1000"/>
              </a:spcAft>
              <a:buClr>
                <a:schemeClr val="tx1"/>
              </a:buClr>
              <a:buSzPct val="100000"/>
              <a:buFont typeface="Arial"/>
              <a:buChar char="•"/>
            </a:pP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Thêm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mới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nhân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viên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nhân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viên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không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được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trùng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họ</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không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được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bỏ</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trống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thông</a:t>
            </a:r>
            <a:r>
              <a:rPr lang="en-US">
                <a:latin typeface="Arial" panose="020B0604020202020204" pitchFamily="34" charset="0"/>
                <a:cs typeface="Arial" panose="020B0604020202020204" pitchFamily="34" charset="0"/>
              </a:rPr>
              <a:t> tin </a:t>
            </a:r>
            <a:r>
              <a:rPr lang="en-US" err="1">
                <a:latin typeface="Arial" panose="020B0604020202020204" pitchFamily="34" charset="0"/>
                <a:cs typeface="Arial" panose="020B0604020202020204" pitchFamily="34" charset="0"/>
              </a:rPr>
              <a:t>ngày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sinh</a:t>
            </a:r>
            <a:r>
              <a:rPr lang="en-US">
                <a:latin typeface="Arial" panose="020B0604020202020204" pitchFamily="34" charset="0"/>
                <a:cs typeface="Arial" panose="020B0604020202020204" pitchFamily="34" charset="0"/>
              </a:rPr>
              <a:t>, email, </a:t>
            </a:r>
            <a:r>
              <a:rPr lang="en-US" err="1">
                <a:latin typeface="Arial" panose="020B0604020202020204" pitchFamily="34" charset="0"/>
                <a:cs typeface="Arial" panose="020B0604020202020204" pitchFamily="34" charset="0"/>
              </a:rPr>
              <a:t>địa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chỉ</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bỏ</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trống</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932836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9865F3-E7DF-4981-A87F-1A5A79716B76}"/>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685800" y="1030288"/>
            <a:ext cx="4785744" cy="1414454"/>
          </a:xfrm>
        </p:spPr>
        <p:txBody>
          <a:bodyPr vert="horz" lIns="91440" tIns="45720" rIns="91440" bIns="45720" rtlCol="0" anchor="ctr">
            <a:normAutofit/>
          </a:bodyPr>
          <a:lstStyle/>
          <a:p>
            <a:pPr algn="l"/>
            <a:r>
              <a:rPr lang="en-US" sz="3600" b="1" err="1">
                <a:latin typeface="Arial" panose="020B0604020202020204" pitchFamily="34" charset="0"/>
                <a:cs typeface="Arial" panose="020B0604020202020204" pitchFamily="34" charset="0"/>
              </a:rPr>
              <a:t>Quản</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lý</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nhân</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viên</a:t>
            </a:r>
            <a:endParaRPr lang="en-US" sz="3600" b="1">
              <a:latin typeface="Arial" panose="020B0604020202020204" pitchFamily="34" charset="0"/>
              <a:cs typeface="Arial" panose="020B0604020202020204" pitchFamily="34" charset="0"/>
            </a:endParaRPr>
          </a:p>
        </p:txBody>
      </p:sp>
      <p:sp>
        <p:nvSpPr>
          <p:cNvPr id="5" name="TextBox 4"/>
          <p:cNvSpPr txBox="1"/>
          <p:nvPr/>
        </p:nvSpPr>
        <p:spPr>
          <a:xfrm>
            <a:off x="685800" y="2142067"/>
            <a:ext cx="4785744" cy="3649133"/>
          </a:xfrm>
          <a:prstGeom prst="rect">
            <a:avLst/>
          </a:prstGeom>
        </p:spPr>
        <p:txBody>
          <a:bodyPr vert="horz" lIns="91440" tIns="45720" rIns="91440" bIns="45720" rtlCol="0" anchor="ctr">
            <a:normAutofit/>
          </a:bodyPr>
          <a:lstStyle/>
          <a:p>
            <a:pPr marL="285750" indent="-285750">
              <a:spcAft>
                <a:spcPts val="1000"/>
              </a:spcAft>
              <a:buClr>
                <a:schemeClr val="tx1"/>
              </a:buClr>
              <a:buSzPct val="100000"/>
              <a:buFont typeface="Arial"/>
              <a:buChar char="•"/>
            </a:pPr>
            <a:r>
              <a:rPr lang="en-US">
                <a:latin typeface="Arial" panose="020B0604020202020204" pitchFamily="34" charset="0"/>
                <a:cs typeface="Arial" panose="020B0604020202020204" pitchFamily="34" charset="0"/>
              </a:rPr>
              <a:t>Chỉnh </a:t>
            </a:r>
            <a:r>
              <a:rPr lang="en-US" err="1">
                <a:latin typeface="Arial" panose="020B0604020202020204" pitchFamily="34" charset="0"/>
                <a:cs typeface="Arial" panose="020B0604020202020204" pitchFamily="34" charset="0"/>
              </a:rPr>
              <a:t>sửa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thông</a:t>
            </a:r>
            <a:r>
              <a:rPr lang="en-US">
                <a:latin typeface="Arial" panose="020B0604020202020204" pitchFamily="34" charset="0"/>
                <a:cs typeface="Arial" panose="020B0604020202020204" pitchFamily="34" charset="0"/>
              </a:rPr>
              <a:t> tin </a:t>
            </a:r>
            <a:r>
              <a:rPr lang="en-US" err="1">
                <a:latin typeface="Arial" panose="020B0604020202020204" pitchFamily="34" charset="0"/>
                <a:cs typeface="Arial" panose="020B0604020202020204" pitchFamily="34" charset="0"/>
              </a:rPr>
              <a:t>nhân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viên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hiển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thị</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thông</a:t>
            </a:r>
            <a:r>
              <a:rPr lang="en-US">
                <a:latin typeface="Arial" panose="020B0604020202020204" pitchFamily="34" charset="0"/>
                <a:cs typeface="Arial" panose="020B0604020202020204" pitchFamily="34" charset="0"/>
              </a:rPr>
              <a:t> tin </a:t>
            </a:r>
            <a:r>
              <a:rPr lang="en-US" err="1">
                <a:latin typeface="Arial" panose="020B0604020202020204" pitchFamily="34" charset="0"/>
                <a:cs typeface="Arial" panose="020B0604020202020204" pitchFamily="34" charset="0"/>
              </a:rPr>
              <a:t>cũ</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nhân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viên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khi</a:t>
            </a:r>
            <a:r>
              <a:rPr lang="en-US">
                <a:latin typeface="Arial" panose="020B0604020202020204" pitchFamily="34" charset="0"/>
                <a:cs typeface="Arial" panose="020B0604020202020204" pitchFamily="34" charset="0"/>
              </a:rPr>
              <a:t> click </a:t>
            </a:r>
            <a:r>
              <a:rPr lang="en-US" err="1">
                <a:latin typeface="Arial" panose="020B0604020202020204" pitchFamily="34" charset="0"/>
                <a:cs typeface="Arial" panose="020B0604020202020204" pitchFamily="34" charset="0"/>
              </a:rPr>
              <a:t>chọn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phép</a:t>
            </a:r>
            <a:r>
              <a:rPr lang="en-US">
                <a:latin typeface="Arial" panose="020B0604020202020204" pitchFamily="34" charset="0"/>
                <a:cs typeface="Arial" panose="020B0604020202020204" pitchFamily="34" charset="0"/>
              </a:rPr>
              <a:t> admin </a:t>
            </a:r>
            <a:r>
              <a:rPr lang="en-US" err="1">
                <a:latin typeface="Arial" panose="020B0604020202020204" pitchFamily="34" charset="0"/>
                <a:cs typeface="Arial" panose="020B0604020202020204" pitchFamily="34" charset="0"/>
              </a:rPr>
              <a:t>chỉnh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sửa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lưu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lại</a:t>
            </a:r>
            <a:endParaRPr lang="en-US">
              <a:latin typeface="Arial" panose="020B0604020202020204" pitchFamily="34" charset="0"/>
              <a:cs typeface="Arial" panose="020B0604020202020204" pitchFamily="34" charset="0"/>
            </a:endParaRPr>
          </a:p>
          <a:p>
            <a:pPr marL="285750" indent="-285750">
              <a:spcAft>
                <a:spcPts val="1000"/>
              </a:spcAft>
              <a:buClr>
                <a:schemeClr val="tx1"/>
              </a:buClr>
              <a:buSzPct val="100000"/>
              <a:buFont typeface="Arial"/>
              <a:buChar char="•"/>
            </a:pPr>
            <a:r>
              <a:rPr lang="en-US" err="1">
                <a:latin typeface="Arial" panose="020B0604020202020204" pitchFamily="34" charset="0"/>
                <a:cs typeface="Arial" panose="020B0604020202020204" pitchFamily="34" charset="0"/>
              </a:rPr>
              <a:t>Xóa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nhân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viên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phép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xóa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nhân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viên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đang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chọn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nhận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trước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xóa</a:t>
            </a:r>
            <a:endParaRPr lang="en-US">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4"/>
          <a:stretch>
            <a:fillRect/>
          </a:stretch>
        </p:blipFill>
        <p:spPr>
          <a:xfrm>
            <a:off x="5829300" y="1197702"/>
            <a:ext cx="2994027" cy="1495560"/>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Picture 6"/>
          <p:cNvPicPr>
            <a:picLocks noChangeAspect="1"/>
          </p:cNvPicPr>
          <p:nvPr/>
        </p:nvPicPr>
        <p:blipFill>
          <a:blip r:embed="rId5"/>
          <a:stretch>
            <a:fillRect/>
          </a:stretch>
        </p:blipFill>
        <p:spPr>
          <a:xfrm>
            <a:off x="9067801" y="1686992"/>
            <a:ext cx="2876550" cy="757750"/>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3" name="Picture 2"/>
          <p:cNvPicPr>
            <a:picLocks noChangeAspect="1"/>
          </p:cNvPicPr>
          <p:nvPr/>
        </p:nvPicPr>
        <p:blipFill>
          <a:blip r:embed="rId6"/>
          <a:stretch>
            <a:fillRect/>
          </a:stretch>
        </p:blipFill>
        <p:spPr>
          <a:xfrm>
            <a:off x="5829300" y="3524250"/>
            <a:ext cx="6115050" cy="1495560"/>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37113751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4549" y="286340"/>
            <a:ext cx="9144000" cy="824003"/>
          </a:xfrm>
        </p:spPr>
        <p:txBody>
          <a:bodyPr>
            <a:normAutofit/>
          </a:bodyPr>
          <a:lstStyle/>
          <a:p>
            <a:pPr algn="l"/>
            <a:r>
              <a:rPr lang="en-US" sz="4000" b="1" err="1">
                <a:latin typeface="Arial" panose="020B0604020202020204" pitchFamily="34" charset="0"/>
                <a:cs typeface="Arial" panose="020B0604020202020204" pitchFamily="34" charset="0"/>
              </a:rPr>
              <a:t>Thống</a:t>
            </a:r>
            <a:r>
              <a:rPr lang="en-US" sz="4000" b="1">
                <a:latin typeface="Arial" panose="020B0604020202020204" pitchFamily="34" charset="0"/>
                <a:cs typeface="Arial" panose="020B0604020202020204" pitchFamily="34" charset="0"/>
              </a:rPr>
              <a:t> </a:t>
            </a:r>
            <a:r>
              <a:rPr lang="en-US" sz="4000" b="1" err="1">
                <a:latin typeface="Arial" panose="020B0604020202020204" pitchFamily="34" charset="0"/>
                <a:cs typeface="Arial" panose="020B0604020202020204" pitchFamily="34" charset="0"/>
              </a:rPr>
              <a:t>kê</a:t>
            </a:r>
            <a:r>
              <a:rPr lang="en-US" sz="4000" b="1">
                <a:latin typeface="Arial" panose="020B0604020202020204" pitchFamily="34" charset="0"/>
                <a:cs typeface="Arial" panose="020B0604020202020204" pitchFamily="34" charset="0"/>
              </a:rPr>
              <a:t> </a:t>
            </a:r>
            <a:r>
              <a:rPr lang="en-US" sz="4000" b="1" err="1">
                <a:latin typeface="Arial" panose="020B0604020202020204" pitchFamily="34" charset="0"/>
                <a:cs typeface="Arial" panose="020B0604020202020204" pitchFamily="34" charset="0"/>
              </a:rPr>
              <a:t>độc</a:t>
            </a:r>
            <a:r>
              <a:rPr lang="en-US" sz="4000" b="1">
                <a:latin typeface="Arial" panose="020B0604020202020204" pitchFamily="34" charset="0"/>
                <a:cs typeface="Arial" panose="020B0604020202020204" pitchFamily="34" charset="0"/>
              </a:rPr>
              <a:t> </a:t>
            </a:r>
            <a:r>
              <a:rPr lang="en-US" sz="4000" b="1" err="1">
                <a:latin typeface="Arial" panose="020B0604020202020204" pitchFamily="34" charset="0"/>
                <a:cs typeface="Arial" panose="020B0604020202020204" pitchFamily="34" charset="0"/>
              </a:rPr>
              <a:t>giả</a:t>
            </a:r>
            <a:endParaRPr lang="en-US" sz="4000" b="1">
              <a:latin typeface="Arial" panose="020B0604020202020204" pitchFamily="34" charset="0"/>
              <a:cs typeface="Arial" panose="020B0604020202020204" pitchFamily="34" charset="0"/>
            </a:endParaRPr>
          </a:p>
        </p:txBody>
      </p:sp>
      <p:sp>
        <p:nvSpPr>
          <p:cNvPr id="5" name="TextBox 4"/>
          <p:cNvSpPr txBox="1"/>
          <p:nvPr/>
        </p:nvSpPr>
        <p:spPr>
          <a:xfrm>
            <a:off x="729465" y="1346722"/>
            <a:ext cx="10254343" cy="369332"/>
          </a:xfrm>
          <a:prstGeom prst="rect">
            <a:avLst/>
          </a:prstGeom>
          <a:noFill/>
        </p:spPr>
        <p:txBody>
          <a:bodyPr wrap="square" rtlCol="0">
            <a:spAutoFit/>
          </a:bodyPr>
          <a:lstStyle/>
          <a:p>
            <a:r>
              <a:rPr lang="en-US" err="1">
                <a:latin typeface="Arial" panose="020B0604020202020204" pitchFamily="34" charset="0"/>
                <a:cs typeface="Arial" panose="020B0604020202020204" pitchFamily="34" charset="0"/>
              </a:rPr>
              <a:t>Thống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kê</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số</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lượng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độc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theo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nhóm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giới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tính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lớp</a:t>
            </a:r>
            <a:r>
              <a:rPr lang="en-US">
                <a:latin typeface="Arial" panose="020B0604020202020204" pitchFamily="34" charset="0"/>
                <a:cs typeface="Arial" panose="020B0604020202020204" pitchFamily="34" charset="0"/>
              </a:rPr>
              <a:t>, khoa</a:t>
            </a:r>
          </a:p>
        </p:txBody>
      </p:sp>
      <p:pic>
        <p:nvPicPr>
          <p:cNvPr id="4" name="Picture 3"/>
          <p:cNvPicPr>
            <a:picLocks noChangeAspect="1"/>
          </p:cNvPicPr>
          <p:nvPr/>
        </p:nvPicPr>
        <p:blipFill>
          <a:blip r:embed="rId2"/>
          <a:stretch>
            <a:fillRect/>
          </a:stretch>
        </p:blipFill>
        <p:spPr>
          <a:xfrm>
            <a:off x="143175" y="1933384"/>
            <a:ext cx="4000500" cy="4600575"/>
          </a:xfrm>
          <a:prstGeom prst="rect">
            <a:avLst/>
          </a:prstGeom>
        </p:spPr>
      </p:pic>
      <p:pic>
        <p:nvPicPr>
          <p:cNvPr id="6" name="Picture 5"/>
          <p:cNvPicPr>
            <a:picLocks noChangeAspect="1"/>
          </p:cNvPicPr>
          <p:nvPr/>
        </p:nvPicPr>
        <p:blipFill>
          <a:blip r:embed="rId3"/>
          <a:stretch>
            <a:fillRect/>
          </a:stretch>
        </p:blipFill>
        <p:spPr>
          <a:xfrm>
            <a:off x="4260274" y="1933384"/>
            <a:ext cx="3867150" cy="4600575"/>
          </a:xfrm>
          <a:prstGeom prst="rect">
            <a:avLst/>
          </a:prstGeom>
        </p:spPr>
      </p:pic>
      <p:pic>
        <p:nvPicPr>
          <p:cNvPr id="9" name="Picture 8"/>
          <p:cNvPicPr>
            <a:picLocks noChangeAspect="1"/>
          </p:cNvPicPr>
          <p:nvPr/>
        </p:nvPicPr>
        <p:blipFill>
          <a:blip r:embed="rId4"/>
          <a:stretch>
            <a:fillRect/>
          </a:stretch>
        </p:blipFill>
        <p:spPr>
          <a:xfrm>
            <a:off x="8244024" y="1933384"/>
            <a:ext cx="3829050" cy="4600575"/>
          </a:xfrm>
          <a:prstGeom prst="rect">
            <a:avLst/>
          </a:prstGeom>
        </p:spPr>
      </p:pic>
    </p:spTree>
    <p:extLst>
      <p:ext uri="{BB962C8B-B14F-4D97-AF65-F5344CB8AC3E}">
        <p14:creationId xmlns:p14="http://schemas.microsoft.com/office/powerpoint/2010/main" val="251319898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4549" y="286340"/>
            <a:ext cx="9144000" cy="824003"/>
          </a:xfrm>
        </p:spPr>
        <p:txBody>
          <a:bodyPr>
            <a:normAutofit/>
          </a:bodyPr>
          <a:lstStyle/>
          <a:p>
            <a:pPr algn="l"/>
            <a:r>
              <a:rPr lang="en-US" sz="4000" b="1" err="1">
                <a:latin typeface="Arial" panose="020B0604020202020204" pitchFamily="34" charset="0"/>
                <a:cs typeface="Arial" panose="020B0604020202020204" pitchFamily="34" charset="0"/>
              </a:rPr>
              <a:t>Thống</a:t>
            </a:r>
            <a:r>
              <a:rPr lang="en-US" sz="4000" b="1">
                <a:latin typeface="Arial" panose="020B0604020202020204" pitchFamily="34" charset="0"/>
                <a:cs typeface="Arial" panose="020B0604020202020204" pitchFamily="34" charset="0"/>
              </a:rPr>
              <a:t> </a:t>
            </a:r>
            <a:r>
              <a:rPr lang="en-US" sz="4000" b="1" err="1">
                <a:latin typeface="Arial" panose="020B0604020202020204" pitchFamily="34" charset="0"/>
                <a:cs typeface="Arial" panose="020B0604020202020204" pitchFamily="34" charset="0"/>
              </a:rPr>
              <a:t>kê</a:t>
            </a:r>
            <a:r>
              <a:rPr lang="en-US" sz="4000" b="1">
                <a:latin typeface="Arial" panose="020B0604020202020204" pitchFamily="34" charset="0"/>
                <a:cs typeface="Arial" panose="020B0604020202020204" pitchFamily="34" charset="0"/>
              </a:rPr>
              <a:t> </a:t>
            </a:r>
            <a:r>
              <a:rPr lang="en-US" sz="4000" b="1" err="1">
                <a:latin typeface="Arial" panose="020B0604020202020204" pitchFamily="34" charset="0"/>
                <a:cs typeface="Arial" panose="020B0604020202020204" pitchFamily="34" charset="0"/>
              </a:rPr>
              <a:t>sách</a:t>
            </a:r>
            <a:endParaRPr lang="en-US" sz="4000" b="1">
              <a:latin typeface="Arial" panose="020B0604020202020204" pitchFamily="34" charset="0"/>
              <a:cs typeface="Arial" panose="020B0604020202020204" pitchFamily="34" charset="0"/>
            </a:endParaRPr>
          </a:p>
        </p:txBody>
      </p:sp>
      <p:sp>
        <p:nvSpPr>
          <p:cNvPr id="5" name="TextBox 4"/>
          <p:cNvSpPr txBox="1"/>
          <p:nvPr/>
        </p:nvSpPr>
        <p:spPr>
          <a:xfrm>
            <a:off x="791609" y="1386405"/>
            <a:ext cx="10254343" cy="369332"/>
          </a:xfrm>
          <a:prstGeom prst="rect">
            <a:avLst/>
          </a:prstGeom>
          <a:noFill/>
        </p:spPr>
        <p:txBody>
          <a:bodyPr wrap="square" rtlCol="0">
            <a:spAutoFit/>
          </a:bodyPr>
          <a:lstStyle/>
          <a:p>
            <a:r>
              <a:rPr lang="en-US" err="1">
                <a:latin typeface="Arial" panose="020B0604020202020204" pitchFamily="34" charset="0"/>
                <a:cs typeface="Arial" panose="020B0604020202020204" pitchFamily="34" charset="0"/>
              </a:rPr>
              <a:t>Thống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kê</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số</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lượng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sách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thư</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viện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theo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nhóm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loại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xuất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bản</a:t>
            </a:r>
            <a:endParaRPr lang="en-US">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326421" y="1909380"/>
            <a:ext cx="3762375" cy="4429125"/>
          </a:xfrm>
          <a:prstGeom prst="rect">
            <a:avLst/>
          </a:prstGeom>
        </p:spPr>
      </p:pic>
      <p:pic>
        <p:nvPicPr>
          <p:cNvPr id="7" name="Picture 6"/>
          <p:cNvPicPr>
            <a:picLocks noChangeAspect="1"/>
          </p:cNvPicPr>
          <p:nvPr/>
        </p:nvPicPr>
        <p:blipFill>
          <a:blip r:embed="rId3"/>
          <a:stretch>
            <a:fillRect/>
          </a:stretch>
        </p:blipFill>
        <p:spPr>
          <a:xfrm>
            <a:off x="4248150" y="1909380"/>
            <a:ext cx="3790950" cy="4429125"/>
          </a:xfrm>
          <a:prstGeom prst="rect">
            <a:avLst/>
          </a:prstGeom>
        </p:spPr>
      </p:pic>
      <p:pic>
        <p:nvPicPr>
          <p:cNvPr id="8" name="Picture 7"/>
          <p:cNvPicPr>
            <a:picLocks noChangeAspect="1"/>
          </p:cNvPicPr>
          <p:nvPr/>
        </p:nvPicPr>
        <p:blipFill>
          <a:blip r:embed="rId4"/>
          <a:stretch>
            <a:fillRect/>
          </a:stretch>
        </p:blipFill>
        <p:spPr>
          <a:xfrm>
            <a:off x="8198454" y="1909380"/>
            <a:ext cx="3667125" cy="4429127"/>
          </a:xfrm>
          <a:prstGeom prst="rect">
            <a:avLst/>
          </a:prstGeom>
        </p:spPr>
      </p:pic>
    </p:spTree>
    <p:extLst>
      <p:ext uri="{BB962C8B-B14F-4D97-AF65-F5344CB8AC3E}">
        <p14:creationId xmlns:p14="http://schemas.microsoft.com/office/powerpoint/2010/main" val="14846554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0131425" cy="1456267"/>
          </a:xfrm>
        </p:spPr>
        <p:txBody>
          <a:bodyPr>
            <a:normAutofit/>
          </a:bodyPr>
          <a:lstStyle/>
          <a:p>
            <a:r>
              <a:rPr lang="vi-VN" dirty="0" smtClean="0">
                <a:latin typeface="Arial" panose="020B0604020202020204" pitchFamily="34" charset="0"/>
                <a:cs typeface="Arial" panose="020B0604020202020204" pitchFamily="34" charset="0"/>
              </a:rPr>
              <a:t>QUY TRÌNH</a:t>
            </a:r>
            <a:endParaRPr lang="en-US" dirty="0">
              <a:latin typeface="Arial" panose="020B0604020202020204" pitchFamily="34" charset="0"/>
              <a:cs typeface="Arial" panose="020B0604020202020204" pitchFamily="34" charset="0"/>
            </a:endParaRPr>
          </a:p>
        </p:txBody>
      </p:sp>
      <p:graphicFrame>
        <p:nvGraphicFramePr>
          <p:cNvPr id="17" name="Content Placeholder 2">
            <a:extLst>
              <a:ext uri="{FF2B5EF4-FFF2-40B4-BE49-F238E27FC236}">
                <a16:creationId xmlns:a16="http://schemas.microsoft.com/office/drawing/2014/main" id="{107A9C05-81EF-4991-A125-BB44791FBBFF}"/>
              </a:ext>
            </a:extLst>
          </p:cNvPr>
          <p:cNvGraphicFramePr>
            <a:graphicFrameLocks noGrp="1"/>
          </p:cNvGraphicFramePr>
          <p:nvPr>
            <p:ph idx="1"/>
            <p:extLst>
              <p:ext uri="{D42A27DB-BD31-4B8C-83A1-F6EECF244321}">
                <p14:modId xmlns:p14="http://schemas.microsoft.com/office/powerpoint/2010/main" val="4193323462"/>
              </p:ext>
            </p:extLst>
          </p:nvPr>
        </p:nvGraphicFramePr>
        <p:xfrm>
          <a:off x="330201" y="2792846"/>
          <a:ext cx="11734800" cy="1316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406359"/>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Ø"/>
            </a:pPr>
            <a:r>
              <a:rPr lang="en-US"/>
              <a:t> </a:t>
            </a:r>
            <a:r>
              <a:rPr lang="en-US" sz="3200">
                <a:latin typeface="Arial" panose="020B0604020202020204" pitchFamily="34" charset="0"/>
                <a:cs typeface="Arial" panose="020B0604020202020204" pitchFamily="34" charset="0"/>
              </a:rPr>
              <a:t>Admin </a:t>
            </a:r>
            <a:r>
              <a:rPr lang="en-US" sz="3200" err="1">
                <a:latin typeface="Arial" panose="020B0604020202020204" pitchFamily="34" charset="0"/>
                <a:cs typeface="Arial" panose="020B0604020202020204" pitchFamily="34" charset="0"/>
              </a:rPr>
              <a:t>có</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thể</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thay</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đổi</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quy</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định</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của</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thư</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viện</a:t>
            </a:r>
            <a:endParaRPr lang="en-US" sz="320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a:stretch>
            <a:fillRect/>
          </a:stretch>
        </p:blipFill>
        <p:spPr>
          <a:xfrm>
            <a:off x="4052887" y="1877219"/>
            <a:ext cx="4086225" cy="4248150"/>
          </a:xfrm>
          <a:prstGeom prst="rect">
            <a:avLst/>
          </a:prstGeom>
        </p:spPr>
      </p:pic>
    </p:spTree>
    <p:extLst>
      <p:ext uri="{BB962C8B-B14F-4D97-AF65-F5344CB8AC3E}">
        <p14:creationId xmlns:p14="http://schemas.microsoft.com/office/powerpoint/2010/main" val="420699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4" name="Picture 11">
            <a:extLst>
              <a:ext uri="{FF2B5EF4-FFF2-40B4-BE49-F238E27FC236}">
                <a16:creationId xmlns:a16="http://schemas.microsoft.com/office/drawing/2014/main" id="{A53ED3FC-3BE8-4F1F-BEF1-74B1C721718A}"/>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3"/>
          <p:cNvSpPr>
            <a:spLocks noGrp="1"/>
          </p:cNvSpPr>
          <p:nvPr>
            <p:ph type="title"/>
          </p:nvPr>
        </p:nvSpPr>
        <p:spPr>
          <a:xfrm>
            <a:off x="804445" y="251541"/>
            <a:ext cx="5288556" cy="1002603"/>
          </a:xfrm>
        </p:spPr>
        <p:txBody>
          <a:bodyPr vert="horz" lIns="91440" tIns="45720" rIns="91440" bIns="45720" rtlCol="0" anchor="ctr">
            <a:normAutofit/>
          </a:bodyPr>
          <a:lstStyle/>
          <a:p>
            <a:r>
              <a:rPr lang="en-US" b="1">
                <a:latin typeface="Arial"/>
                <a:cs typeface="Arial"/>
              </a:rPr>
              <a:t>Quản </a:t>
            </a:r>
            <a:r>
              <a:rPr lang="en-US" b="1" err="1">
                <a:latin typeface="Arial"/>
                <a:cs typeface="Arial"/>
              </a:rPr>
              <a:t>lý</a:t>
            </a:r>
            <a:r>
              <a:rPr lang="en-US" b="1">
                <a:latin typeface="Arial"/>
                <a:cs typeface="Arial"/>
              </a:rPr>
              <a:t> </a:t>
            </a:r>
            <a:r>
              <a:rPr lang="en-US" b="1" err="1">
                <a:latin typeface="Arial"/>
                <a:cs typeface="Arial"/>
              </a:rPr>
              <a:t>mượn</a:t>
            </a:r>
            <a:r>
              <a:rPr lang="en-US" b="1">
                <a:latin typeface="Arial"/>
                <a:cs typeface="Arial"/>
              </a:rPr>
              <a:t> </a:t>
            </a:r>
            <a:r>
              <a:rPr lang="en-US" b="1" err="1">
                <a:latin typeface="Arial"/>
                <a:cs typeface="Arial"/>
              </a:rPr>
              <a:t>trả</a:t>
            </a:r>
            <a:endParaRPr lang="en-US" b="1" err="1">
              <a:latin typeface="Arial" panose="020B0604020202020204" pitchFamily="34" charset="0"/>
              <a:cs typeface="Arial" panose="020B0604020202020204" pitchFamily="34" charset="0"/>
            </a:endParaRPr>
          </a:p>
        </p:txBody>
      </p:sp>
      <p:sp>
        <p:nvSpPr>
          <p:cNvPr id="5" name="Content Placeholder 4"/>
          <p:cNvSpPr>
            <a:spLocks noGrp="1"/>
          </p:cNvSpPr>
          <p:nvPr>
            <p:ph sz="half" idx="1"/>
          </p:nvPr>
        </p:nvSpPr>
        <p:spPr>
          <a:xfrm>
            <a:off x="802178" y="1214679"/>
            <a:ext cx="4807864" cy="5345427"/>
          </a:xfrm>
        </p:spPr>
        <p:txBody>
          <a:bodyPr vert="horz" lIns="91440" tIns="45720" rIns="91440" bIns="45720" rtlCol="0" anchor="ctr">
            <a:noAutofit/>
          </a:bodyPr>
          <a:lstStyle/>
          <a:p>
            <a:pPr marL="0" indent="0">
              <a:lnSpc>
                <a:spcPct val="90000"/>
              </a:lnSpc>
              <a:buNone/>
            </a:pPr>
            <a:endParaRPr lang="en-US" b="1">
              <a:latin typeface="Arial"/>
              <a:cs typeface="Arial"/>
            </a:endParaRPr>
          </a:p>
          <a:p>
            <a:pPr marL="0" indent="0">
              <a:lnSpc>
                <a:spcPct val="90000"/>
              </a:lnSpc>
              <a:buNone/>
            </a:pPr>
            <a:endParaRPr lang="en-US" b="1">
              <a:latin typeface="Arial"/>
              <a:cs typeface="Arial"/>
            </a:endParaRPr>
          </a:p>
          <a:p>
            <a:pPr marL="0" indent="0">
              <a:lnSpc>
                <a:spcPct val="90000"/>
              </a:lnSpc>
              <a:buNone/>
            </a:pPr>
            <a:r>
              <a:rPr lang="en-US" b="1">
                <a:latin typeface="Arial"/>
                <a:cs typeface="Arial"/>
              </a:rPr>
              <a:t>1. </a:t>
            </a:r>
            <a:r>
              <a:rPr lang="en-US" b="1" err="1">
                <a:latin typeface="Arial"/>
                <a:cs typeface="Arial"/>
              </a:rPr>
              <a:t>Mượn</a:t>
            </a:r>
            <a:r>
              <a:rPr lang="en-US" b="1">
                <a:latin typeface="Arial"/>
                <a:cs typeface="Arial"/>
              </a:rPr>
              <a:t> </a:t>
            </a:r>
            <a:r>
              <a:rPr lang="en-US" b="1" err="1">
                <a:latin typeface="Arial"/>
                <a:cs typeface="Arial"/>
              </a:rPr>
              <a:t>sách</a:t>
            </a:r>
            <a:endParaRPr lang="en-US" b="1">
              <a:latin typeface="Arial"/>
              <a:cs typeface="Arial"/>
            </a:endParaRPr>
          </a:p>
          <a:p>
            <a:pPr algn="just">
              <a:lnSpc>
                <a:spcPct val="90000"/>
              </a:lnSpc>
            </a:pPr>
            <a:r>
              <a:rPr lang="en-US" err="1">
                <a:latin typeface="Arial"/>
                <a:cs typeface="Arial"/>
              </a:rPr>
              <a:t>Để</a:t>
            </a:r>
            <a:r>
              <a:rPr lang="en-US">
                <a:latin typeface="Arial"/>
                <a:cs typeface="Arial"/>
              </a:rPr>
              <a:t> </a:t>
            </a:r>
            <a:r>
              <a:rPr lang="en-US" err="1">
                <a:latin typeface="Arial"/>
                <a:cs typeface="Arial"/>
              </a:rPr>
              <a:t>mượn</a:t>
            </a:r>
            <a:r>
              <a:rPr lang="en-US">
                <a:latin typeface="Arial"/>
                <a:cs typeface="Arial"/>
              </a:rPr>
              <a:t> </a:t>
            </a:r>
            <a:r>
              <a:rPr lang="en-US" err="1">
                <a:latin typeface="Arial"/>
                <a:cs typeface="Arial"/>
              </a:rPr>
              <a:t>sách</a:t>
            </a:r>
            <a:r>
              <a:rPr lang="en-US">
                <a:latin typeface="Arial"/>
                <a:cs typeface="Arial"/>
              </a:rPr>
              <a:t>, </a:t>
            </a:r>
            <a:r>
              <a:rPr lang="en-US" err="1">
                <a:latin typeface="Arial"/>
                <a:cs typeface="Arial"/>
              </a:rPr>
              <a:t>thủ</a:t>
            </a:r>
            <a:r>
              <a:rPr lang="en-US">
                <a:latin typeface="Arial"/>
                <a:cs typeface="Arial"/>
              </a:rPr>
              <a:t> </a:t>
            </a:r>
            <a:r>
              <a:rPr lang="en-US" err="1">
                <a:latin typeface="Arial"/>
                <a:cs typeface="Arial"/>
              </a:rPr>
              <a:t>thư</a:t>
            </a:r>
            <a:r>
              <a:rPr lang="en-US">
                <a:latin typeface="Arial"/>
                <a:cs typeface="Arial"/>
              </a:rPr>
              <a:t> click </a:t>
            </a:r>
            <a:r>
              <a:rPr lang="en-US" err="1">
                <a:latin typeface="Arial"/>
                <a:cs typeface="Arial"/>
              </a:rPr>
              <a:t>chọn</a:t>
            </a:r>
            <a:r>
              <a:rPr lang="en-US">
                <a:latin typeface="Arial"/>
                <a:cs typeface="Arial"/>
              </a:rPr>
              <a:t> </a:t>
            </a:r>
            <a:r>
              <a:rPr lang="en-US" err="1">
                <a:latin typeface="Arial"/>
                <a:cs typeface="Arial"/>
              </a:rPr>
              <a:t>độc</a:t>
            </a:r>
            <a:r>
              <a:rPr lang="en-US">
                <a:latin typeface="Arial"/>
                <a:cs typeface="Arial"/>
              </a:rPr>
              <a:t> </a:t>
            </a:r>
            <a:r>
              <a:rPr lang="en-US" err="1">
                <a:latin typeface="Arial"/>
                <a:cs typeface="Arial"/>
              </a:rPr>
              <a:t>giả</a:t>
            </a:r>
            <a:r>
              <a:rPr lang="en-US">
                <a:latin typeface="Arial"/>
                <a:cs typeface="Arial"/>
              </a:rPr>
              <a:t> </a:t>
            </a:r>
            <a:r>
              <a:rPr lang="en-US" err="1">
                <a:latin typeface="Arial"/>
                <a:cs typeface="Arial"/>
              </a:rPr>
              <a:t>và</a:t>
            </a:r>
            <a:r>
              <a:rPr lang="en-US">
                <a:latin typeface="Arial"/>
                <a:cs typeface="Arial"/>
              </a:rPr>
              <a:t> </a:t>
            </a:r>
            <a:r>
              <a:rPr lang="en-US" err="1">
                <a:latin typeface="Arial"/>
                <a:cs typeface="Arial"/>
              </a:rPr>
              <a:t>sách</a:t>
            </a:r>
            <a:r>
              <a:rPr lang="en-US">
                <a:latin typeface="Arial"/>
                <a:cs typeface="Arial"/>
              </a:rPr>
              <a:t> </a:t>
            </a:r>
            <a:r>
              <a:rPr lang="en-US" err="1">
                <a:latin typeface="Arial"/>
                <a:cs typeface="Arial"/>
              </a:rPr>
              <a:t>mà</a:t>
            </a:r>
            <a:r>
              <a:rPr lang="en-US">
                <a:latin typeface="Arial"/>
                <a:cs typeface="Arial"/>
              </a:rPr>
              <a:t> </a:t>
            </a:r>
            <a:r>
              <a:rPr lang="en-US" err="1">
                <a:latin typeface="Arial"/>
                <a:cs typeface="Arial"/>
              </a:rPr>
              <a:t>độc</a:t>
            </a:r>
            <a:r>
              <a:rPr lang="en-US">
                <a:latin typeface="Arial"/>
                <a:cs typeface="Arial"/>
              </a:rPr>
              <a:t> </a:t>
            </a:r>
            <a:r>
              <a:rPr lang="en-US" err="1">
                <a:latin typeface="Arial"/>
                <a:cs typeface="Arial"/>
              </a:rPr>
              <a:t>giả</a:t>
            </a:r>
            <a:r>
              <a:rPr lang="en-US">
                <a:latin typeface="Arial"/>
                <a:cs typeface="Arial"/>
              </a:rPr>
              <a:t> </a:t>
            </a:r>
            <a:r>
              <a:rPr lang="en-US" err="1">
                <a:latin typeface="Arial"/>
                <a:cs typeface="Arial"/>
              </a:rPr>
              <a:t>muốn</a:t>
            </a:r>
            <a:r>
              <a:rPr lang="en-US">
                <a:latin typeface="Arial"/>
                <a:cs typeface="Arial"/>
              </a:rPr>
              <a:t> </a:t>
            </a:r>
            <a:r>
              <a:rPr lang="en-US" err="1">
                <a:latin typeface="Arial"/>
                <a:cs typeface="Arial"/>
              </a:rPr>
              <a:t>mượn</a:t>
            </a:r>
            <a:r>
              <a:rPr lang="en-US">
                <a:latin typeface="Arial"/>
                <a:cs typeface="Arial"/>
              </a:rPr>
              <a:t>, </a:t>
            </a:r>
            <a:r>
              <a:rPr lang="en-US" err="1">
                <a:latin typeface="Arial"/>
                <a:cs typeface="Arial"/>
              </a:rPr>
              <a:t>sau</a:t>
            </a:r>
            <a:r>
              <a:rPr lang="en-US">
                <a:latin typeface="Arial"/>
                <a:cs typeface="Arial"/>
              </a:rPr>
              <a:t> </a:t>
            </a:r>
            <a:r>
              <a:rPr lang="en-US" err="1">
                <a:latin typeface="Arial"/>
                <a:cs typeface="Arial"/>
              </a:rPr>
              <a:t>đó</a:t>
            </a:r>
            <a:r>
              <a:rPr lang="en-US">
                <a:latin typeface="Arial"/>
                <a:cs typeface="Arial"/>
              </a:rPr>
              <a:t> click </a:t>
            </a:r>
            <a:r>
              <a:rPr lang="en-US" i="1" err="1">
                <a:latin typeface="Arial"/>
                <a:cs typeface="Arial"/>
              </a:rPr>
              <a:t>Mượn</a:t>
            </a:r>
            <a:r>
              <a:rPr lang="en-US" i="1">
                <a:latin typeface="Arial"/>
                <a:cs typeface="Arial"/>
              </a:rPr>
              <a:t> </a:t>
            </a:r>
            <a:r>
              <a:rPr lang="en-US" i="1" err="1">
                <a:latin typeface="Arial"/>
                <a:cs typeface="Arial"/>
              </a:rPr>
              <a:t>sách</a:t>
            </a:r>
            <a:r>
              <a:rPr lang="en-US">
                <a:latin typeface="Arial"/>
                <a:cs typeface="Arial"/>
              </a:rPr>
              <a:t>.</a:t>
            </a:r>
          </a:p>
          <a:p>
            <a:pPr algn="just">
              <a:lnSpc>
                <a:spcPct val="90000"/>
              </a:lnSpc>
            </a:pPr>
            <a:r>
              <a:rPr lang="en-US" err="1">
                <a:latin typeface="Arial"/>
                <a:cs typeface="Arial"/>
              </a:rPr>
              <a:t>Hệ</a:t>
            </a:r>
            <a:r>
              <a:rPr lang="en-US">
                <a:latin typeface="Arial"/>
                <a:cs typeface="Arial"/>
              </a:rPr>
              <a:t> </a:t>
            </a:r>
            <a:r>
              <a:rPr lang="en-US" err="1">
                <a:latin typeface="Arial"/>
                <a:cs typeface="Arial"/>
              </a:rPr>
              <a:t>thống</a:t>
            </a:r>
            <a:r>
              <a:rPr lang="en-US">
                <a:latin typeface="Arial"/>
                <a:cs typeface="Arial"/>
              </a:rPr>
              <a:t> </a:t>
            </a:r>
            <a:r>
              <a:rPr lang="en-US" err="1">
                <a:latin typeface="Arial"/>
                <a:cs typeface="Arial"/>
              </a:rPr>
              <a:t>sẽ</a:t>
            </a:r>
            <a:r>
              <a:rPr lang="en-US">
                <a:latin typeface="Arial"/>
                <a:cs typeface="Arial"/>
              </a:rPr>
              <a:t> </a:t>
            </a:r>
            <a:r>
              <a:rPr lang="en-US" err="1">
                <a:latin typeface="Arial"/>
                <a:cs typeface="Arial"/>
              </a:rPr>
              <a:t>kiểm</a:t>
            </a:r>
            <a:r>
              <a:rPr lang="en-US">
                <a:latin typeface="Arial"/>
                <a:cs typeface="Arial"/>
              </a:rPr>
              <a:t> </a:t>
            </a:r>
            <a:r>
              <a:rPr lang="en-US" err="1">
                <a:latin typeface="Arial"/>
                <a:cs typeface="Arial"/>
              </a:rPr>
              <a:t>tra</a:t>
            </a:r>
            <a:r>
              <a:rPr lang="en-US">
                <a:latin typeface="Arial"/>
                <a:cs typeface="Arial"/>
              </a:rPr>
              <a:t> </a:t>
            </a:r>
            <a:r>
              <a:rPr lang="en-US" err="1">
                <a:latin typeface="Arial"/>
                <a:cs typeface="Arial"/>
              </a:rPr>
              <a:t>các</a:t>
            </a:r>
            <a:r>
              <a:rPr lang="en-US">
                <a:latin typeface="Arial"/>
                <a:cs typeface="Arial"/>
              </a:rPr>
              <a:t> </a:t>
            </a:r>
            <a:r>
              <a:rPr lang="en-US" err="1">
                <a:latin typeface="Arial"/>
                <a:cs typeface="Arial"/>
              </a:rPr>
              <a:t>điều</a:t>
            </a:r>
            <a:r>
              <a:rPr lang="en-US">
                <a:latin typeface="Arial"/>
                <a:cs typeface="Arial"/>
              </a:rPr>
              <a:t> </a:t>
            </a:r>
            <a:r>
              <a:rPr lang="en-US" err="1">
                <a:latin typeface="Arial"/>
                <a:cs typeface="Arial"/>
              </a:rPr>
              <a:t>kiện</a:t>
            </a:r>
            <a:r>
              <a:rPr lang="en-US">
                <a:latin typeface="Arial"/>
                <a:cs typeface="Arial"/>
              </a:rPr>
              <a:t> </a:t>
            </a:r>
            <a:r>
              <a:rPr lang="en-US" err="1">
                <a:latin typeface="Arial"/>
                <a:cs typeface="Arial"/>
              </a:rPr>
              <a:t>mượn</a:t>
            </a:r>
            <a:r>
              <a:rPr lang="en-US">
                <a:latin typeface="Arial"/>
                <a:cs typeface="Arial"/>
              </a:rPr>
              <a:t> </a:t>
            </a:r>
            <a:r>
              <a:rPr lang="en-US" err="1">
                <a:latin typeface="Arial"/>
                <a:cs typeface="Arial"/>
              </a:rPr>
              <a:t>sách</a:t>
            </a:r>
            <a:r>
              <a:rPr lang="en-US">
                <a:latin typeface="Arial"/>
                <a:cs typeface="Arial"/>
              </a:rPr>
              <a:t> </a:t>
            </a:r>
            <a:r>
              <a:rPr lang="en-US" err="1">
                <a:latin typeface="Arial"/>
                <a:cs typeface="Arial"/>
              </a:rPr>
              <a:t>xem</a:t>
            </a:r>
            <a:r>
              <a:rPr lang="en-US">
                <a:latin typeface="Arial"/>
                <a:cs typeface="Arial"/>
              </a:rPr>
              <a:t> </a:t>
            </a:r>
            <a:r>
              <a:rPr lang="en-US" err="1">
                <a:latin typeface="Arial"/>
                <a:cs typeface="Arial"/>
              </a:rPr>
              <a:t>độc</a:t>
            </a:r>
            <a:r>
              <a:rPr lang="en-US">
                <a:latin typeface="Arial"/>
                <a:cs typeface="Arial"/>
              </a:rPr>
              <a:t> </a:t>
            </a:r>
            <a:r>
              <a:rPr lang="en-US" err="1">
                <a:latin typeface="Arial"/>
                <a:cs typeface="Arial"/>
              </a:rPr>
              <a:t>giả</a:t>
            </a:r>
            <a:r>
              <a:rPr lang="en-US">
                <a:latin typeface="Arial"/>
                <a:cs typeface="Arial"/>
              </a:rPr>
              <a:t> </a:t>
            </a:r>
            <a:r>
              <a:rPr lang="en-US" err="1">
                <a:latin typeface="Arial"/>
                <a:cs typeface="Arial"/>
              </a:rPr>
              <a:t>có</a:t>
            </a:r>
            <a:r>
              <a:rPr lang="en-US">
                <a:latin typeface="Arial"/>
                <a:cs typeface="Arial"/>
              </a:rPr>
              <a:t> </a:t>
            </a:r>
            <a:r>
              <a:rPr lang="en-US" err="1">
                <a:latin typeface="Arial"/>
                <a:cs typeface="Arial"/>
              </a:rPr>
              <a:t>mượn</a:t>
            </a:r>
            <a:r>
              <a:rPr lang="en-US">
                <a:latin typeface="Arial"/>
                <a:cs typeface="Arial"/>
              </a:rPr>
              <a:t> </a:t>
            </a:r>
            <a:r>
              <a:rPr lang="en-US" err="1">
                <a:latin typeface="Arial"/>
                <a:cs typeface="Arial"/>
              </a:rPr>
              <a:t>được</a:t>
            </a:r>
            <a:r>
              <a:rPr lang="en-US">
                <a:latin typeface="Arial"/>
                <a:cs typeface="Arial"/>
              </a:rPr>
              <a:t> </a:t>
            </a:r>
            <a:r>
              <a:rPr lang="en-US" err="1">
                <a:latin typeface="Arial"/>
                <a:cs typeface="Arial"/>
              </a:rPr>
              <a:t>không</a:t>
            </a:r>
            <a:r>
              <a:rPr lang="en-US">
                <a:latin typeface="Arial"/>
                <a:cs typeface="Arial"/>
              </a:rPr>
              <a:t>, </a:t>
            </a:r>
            <a:r>
              <a:rPr lang="en-US" err="1">
                <a:latin typeface="Arial"/>
                <a:cs typeface="Arial"/>
              </a:rPr>
              <a:t>các</a:t>
            </a:r>
            <a:r>
              <a:rPr lang="en-US">
                <a:latin typeface="Arial"/>
                <a:cs typeface="Arial"/>
              </a:rPr>
              <a:t> </a:t>
            </a:r>
            <a:r>
              <a:rPr lang="en-US" err="1">
                <a:latin typeface="Arial"/>
                <a:cs typeface="Arial"/>
              </a:rPr>
              <a:t>điều</a:t>
            </a:r>
            <a:r>
              <a:rPr lang="en-US">
                <a:latin typeface="Arial"/>
                <a:cs typeface="Arial"/>
              </a:rPr>
              <a:t> </a:t>
            </a:r>
            <a:r>
              <a:rPr lang="en-US" err="1">
                <a:latin typeface="Arial"/>
                <a:cs typeface="Arial"/>
              </a:rPr>
              <a:t>kiện</a:t>
            </a:r>
            <a:r>
              <a:rPr lang="en-US">
                <a:latin typeface="Arial"/>
                <a:cs typeface="Arial"/>
              </a:rPr>
              <a:t> </a:t>
            </a:r>
            <a:r>
              <a:rPr lang="en-US" err="1">
                <a:latin typeface="Arial"/>
                <a:cs typeface="Arial"/>
              </a:rPr>
              <a:t>đó</a:t>
            </a:r>
            <a:r>
              <a:rPr lang="en-US">
                <a:latin typeface="Arial"/>
                <a:cs typeface="Arial"/>
              </a:rPr>
              <a:t> </a:t>
            </a:r>
            <a:r>
              <a:rPr lang="en-US" err="1">
                <a:latin typeface="Arial"/>
                <a:cs typeface="Arial"/>
              </a:rPr>
              <a:t>như</a:t>
            </a:r>
            <a:r>
              <a:rPr lang="en-US">
                <a:latin typeface="Arial"/>
                <a:cs typeface="Arial"/>
              </a:rPr>
              <a:t> </a:t>
            </a:r>
            <a:r>
              <a:rPr lang="en-US" err="1">
                <a:latin typeface="Arial"/>
                <a:cs typeface="Arial"/>
              </a:rPr>
              <a:t>sau</a:t>
            </a:r>
            <a:r>
              <a:rPr lang="en-US">
                <a:latin typeface="Arial"/>
                <a:cs typeface="Arial"/>
              </a:rPr>
              <a:t>:</a:t>
            </a:r>
          </a:p>
          <a:p>
            <a:pPr lvl="1" algn="just">
              <a:lnSpc>
                <a:spcPct val="90000"/>
              </a:lnSpc>
              <a:buFont typeface="Wingdings"/>
              <a:buChar char="ü"/>
            </a:pPr>
            <a:r>
              <a:rPr lang="en-US" sz="1800" err="1">
                <a:latin typeface="Arial"/>
                <a:cs typeface="Arial"/>
              </a:rPr>
              <a:t>Số</a:t>
            </a:r>
            <a:r>
              <a:rPr lang="en-US" sz="1800">
                <a:latin typeface="Arial"/>
                <a:cs typeface="Arial"/>
              </a:rPr>
              <a:t> </a:t>
            </a:r>
            <a:r>
              <a:rPr lang="en-US" sz="1800" err="1">
                <a:latin typeface="Arial"/>
                <a:cs typeface="Arial"/>
              </a:rPr>
              <a:t>lượng</a:t>
            </a:r>
            <a:r>
              <a:rPr lang="en-US" sz="1800">
                <a:latin typeface="Arial"/>
                <a:cs typeface="Arial"/>
              </a:rPr>
              <a:t> </a:t>
            </a:r>
            <a:r>
              <a:rPr lang="en-US" sz="1800" err="1">
                <a:latin typeface="Arial"/>
                <a:cs typeface="Arial"/>
              </a:rPr>
              <a:t>sách</a:t>
            </a:r>
            <a:r>
              <a:rPr lang="en-US" sz="1800">
                <a:latin typeface="Arial"/>
                <a:cs typeface="Arial"/>
              </a:rPr>
              <a:t> </a:t>
            </a:r>
            <a:r>
              <a:rPr lang="en-US" sz="1800" err="1">
                <a:latin typeface="Arial"/>
                <a:cs typeface="Arial"/>
              </a:rPr>
              <a:t>muốn</a:t>
            </a:r>
            <a:r>
              <a:rPr lang="en-US" sz="1800">
                <a:latin typeface="Arial"/>
                <a:cs typeface="Arial"/>
              </a:rPr>
              <a:t> </a:t>
            </a:r>
            <a:r>
              <a:rPr lang="en-US" sz="1800" err="1">
                <a:latin typeface="Arial"/>
                <a:cs typeface="Arial"/>
              </a:rPr>
              <a:t>mượn</a:t>
            </a:r>
            <a:r>
              <a:rPr lang="en-US" sz="1800">
                <a:latin typeface="Arial"/>
                <a:cs typeface="Arial"/>
              </a:rPr>
              <a:t> </a:t>
            </a:r>
            <a:r>
              <a:rPr lang="en-US" sz="1800" err="1">
                <a:latin typeface="Arial"/>
                <a:cs typeface="Arial"/>
              </a:rPr>
              <a:t>trong</a:t>
            </a:r>
            <a:r>
              <a:rPr lang="en-US" sz="1800">
                <a:latin typeface="Arial"/>
                <a:cs typeface="Arial"/>
              </a:rPr>
              <a:t> </a:t>
            </a:r>
            <a:r>
              <a:rPr lang="en-US" sz="1800" err="1">
                <a:latin typeface="Arial"/>
                <a:cs typeface="Arial"/>
              </a:rPr>
              <a:t>kho</a:t>
            </a:r>
            <a:r>
              <a:rPr lang="en-US" sz="1800">
                <a:latin typeface="Arial"/>
                <a:cs typeface="Arial"/>
              </a:rPr>
              <a:t> </a:t>
            </a:r>
            <a:r>
              <a:rPr lang="en-US" sz="1800" err="1">
                <a:latin typeface="Arial"/>
                <a:cs typeface="Arial"/>
              </a:rPr>
              <a:t>vẫn</a:t>
            </a:r>
            <a:r>
              <a:rPr lang="en-US" sz="1800">
                <a:latin typeface="Arial"/>
                <a:cs typeface="Arial"/>
              </a:rPr>
              <a:t> </a:t>
            </a:r>
            <a:r>
              <a:rPr lang="en-US" sz="1800" err="1">
                <a:latin typeface="Arial"/>
                <a:cs typeface="Arial"/>
              </a:rPr>
              <a:t>còn</a:t>
            </a:r>
            <a:r>
              <a:rPr lang="en-US" sz="1800">
                <a:latin typeface="Arial"/>
                <a:cs typeface="Arial"/>
              </a:rPr>
              <a:t>.</a:t>
            </a:r>
          </a:p>
          <a:p>
            <a:pPr lvl="1" algn="just">
              <a:lnSpc>
                <a:spcPct val="90000"/>
              </a:lnSpc>
              <a:buFont typeface="Wingdings"/>
              <a:buChar char="ü"/>
            </a:pPr>
            <a:r>
              <a:rPr lang="en-US" sz="1800" err="1">
                <a:latin typeface="Arial"/>
                <a:cs typeface="Arial"/>
              </a:rPr>
              <a:t>Không</a:t>
            </a:r>
            <a:r>
              <a:rPr lang="en-US" sz="1800">
                <a:latin typeface="Arial"/>
                <a:cs typeface="Arial"/>
              </a:rPr>
              <a:t> </a:t>
            </a:r>
            <a:r>
              <a:rPr lang="en-US" sz="1800" err="1">
                <a:latin typeface="Arial"/>
                <a:cs typeface="Arial"/>
              </a:rPr>
              <a:t>được</a:t>
            </a:r>
            <a:r>
              <a:rPr lang="en-US" sz="1800">
                <a:latin typeface="Arial"/>
                <a:cs typeface="Arial"/>
              </a:rPr>
              <a:t> </a:t>
            </a:r>
            <a:r>
              <a:rPr lang="en-US" sz="1800" err="1">
                <a:latin typeface="Arial"/>
                <a:cs typeface="Arial"/>
              </a:rPr>
              <a:t>mượn</a:t>
            </a:r>
            <a:r>
              <a:rPr lang="en-US" sz="1800">
                <a:latin typeface="Arial"/>
                <a:cs typeface="Arial"/>
              </a:rPr>
              <a:t> </a:t>
            </a:r>
            <a:r>
              <a:rPr lang="en-US" sz="1800" err="1">
                <a:latin typeface="Arial"/>
                <a:cs typeface="Arial"/>
              </a:rPr>
              <a:t>sách</a:t>
            </a:r>
            <a:r>
              <a:rPr lang="en-US" sz="1800">
                <a:latin typeface="Arial"/>
                <a:cs typeface="Arial"/>
              </a:rPr>
              <a:t> </a:t>
            </a:r>
            <a:r>
              <a:rPr lang="en-US" sz="1800" err="1">
                <a:latin typeface="Arial"/>
                <a:cs typeface="Arial"/>
              </a:rPr>
              <a:t>mà</a:t>
            </a:r>
            <a:r>
              <a:rPr lang="en-US" sz="1800">
                <a:latin typeface="Arial"/>
                <a:cs typeface="Arial"/>
              </a:rPr>
              <a:t> </a:t>
            </a:r>
            <a:r>
              <a:rPr lang="en-US" sz="1800" err="1">
                <a:latin typeface="Arial"/>
                <a:cs typeface="Arial"/>
              </a:rPr>
              <a:t>độc</a:t>
            </a:r>
            <a:r>
              <a:rPr lang="en-US" sz="1800">
                <a:latin typeface="Arial"/>
                <a:cs typeface="Arial"/>
              </a:rPr>
              <a:t> </a:t>
            </a:r>
            <a:r>
              <a:rPr lang="en-US" sz="1800" err="1">
                <a:latin typeface="Arial"/>
                <a:cs typeface="Arial"/>
              </a:rPr>
              <a:t>giả</a:t>
            </a:r>
            <a:r>
              <a:rPr lang="en-US" sz="1800">
                <a:latin typeface="Arial"/>
                <a:cs typeface="Arial"/>
              </a:rPr>
              <a:t> </a:t>
            </a:r>
            <a:r>
              <a:rPr lang="en-US" sz="1800" err="1">
                <a:latin typeface="Arial"/>
                <a:cs typeface="Arial"/>
              </a:rPr>
              <a:t>đang</a:t>
            </a:r>
            <a:r>
              <a:rPr lang="en-US" sz="1800">
                <a:latin typeface="Arial"/>
                <a:cs typeface="Arial"/>
              </a:rPr>
              <a:t> </a:t>
            </a:r>
            <a:r>
              <a:rPr lang="en-US" sz="1800" err="1">
                <a:latin typeface="Arial"/>
                <a:cs typeface="Arial"/>
              </a:rPr>
              <a:t>mượn</a:t>
            </a:r>
            <a:r>
              <a:rPr lang="en-US" sz="1800">
                <a:latin typeface="Arial"/>
                <a:cs typeface="Arial"/>
              </a:rPr>
              <a:t> </a:t>
            </a:r>
            <a:r>
              <a:rPr lang="en-US" sz="1800" err="1">
                <a:latin typeface="Arial"/>
                <a:cs typeface="Arial"/>
              </a:rPr>
              <a:t>mà</a:t>
            </a:r>
            <a:r>
              <a:rPr lang="en-US" sz="1800">
                <a:latin typeface="Arial"/>
                <a:cs typeface="Arial"/>
              </a:rPr>
              <a:t> </a:t>
            </a:r>
            <a:r>
              <a:rPr lang="en-US" sz="1800" err="1">
                <a:latin typeface="Arial"/>
                <a:cs typeface="Arial"/>
              </a:rPr>
              <a:t>chưa</a:t>
            </a:r>
            <a:r>
              <a:rPr lang="en-US" sz="1800">
                <a:latin typeface="Arial"/>
                <a:cs typeface="Arial"/>
              </a:rPr>
              <a:t> </a:t>
            </a:r>
            <a:r>
              <a:rPr lang="en-US" sz="1800" err="1">
                <a:latin typeface="Arial"/>
                <a:cs typeface="Arial"/>
              </a:rPr>
              <a:t>trả</a:t>
            </a:r>
            <a:r>
              <a:rPr lang="en-US" sz="1800">
                <a:latin typeface="Arial"/>
                <a:cs typeface="Arial"/>
              </a:rPr>
              <a:t>.</a:t>
            </a:r>
          </a:p>
          <a:p>
            <a:pPr lvl="1" algn="just">
              <a:lnSpc>
                <a:spcPct val="90000"/>
              </a:lnSpc>
              <a:buFont typeface="Wingdings"/>
              <a:buChar char="ü"/>
            </a:pPr>
            <a:r>
              <a:rPr lang="en-US" sz="1800" err="1">
                <a:latin typeface="Arial"/>
                <a:cs typeface="Arial"/>
              </a:rPr>
              <a:t>Số</a:t>
            </a:r>
            <a:r>
              <a:rPr lang="en-US" sz="1800">
                <a:latin typeface="Arial"/>
                <a:cs typeface="Arial"/>
              </a:rPr>
              <a:t> </a:t>
            </a:r>
            <a:r>
              <a:rPr lang="en-US" sz="1800" err="1">
                <a:latin typeface="Arial"/>
                <a:cs typeface="Arial"/>
              </a:rPr>
              <a:t>sách</a:t>
            </a:r>
            <a:r>
              <a:rPr lang="en-US" sz="1800">
                <a:latin typeface="Arial"/>
                <a:cs typeface="Arial"/>
              </a:rPr>
              <a:t> </a:t>
            </a:r>
            <a:r>
              <a:rPr lang="en-US" sz="1800" err="1">
                <a:latin typeface="Arial"/>
                <a:cs typeface="Arial"/>
              </a:rPr>
              <a:t>độc</a:t>
            </a:r>
            <a:r>
              <a:rPr lang="en-US" sz="1800">
                <a:latin typeface="Arial"/>
                <a:cs typeface="Arial"/>
              </a:rPr>
              <a:t> </a:t>
            </a:r>
            <a:r>
              <a:rPr lang="en-US" sz="1800" err="1">
                <a:latin typeface="Arial"/>
                <a:cs typeface="Arial"/>
              </a:rPr>
              <a:t>giả</a:t>
            </a:r>
            <a:r>
              <a:rPr lang="en-US" sz="1800">
                <a:latin typeface="Arial"/>
                <a:cs typeface="Arial"/>
              </a:rPr>
              <a:t> </a:t>
            </a:r>
            <a:r>
              <a:rPr lang="en-US" sz="1800" err="1">
                <a:latin typeface="Arial"/>
                <a:cs typeface="Arial"/>
              </a:rPr>
              <a:t>đang</a:t>
            </a:r>
            <a:r>
              <a:rPr lang="en-US" sz="1800">
                <a:latin typeface="Arial"/>
                <a:cs typeface="Arial"/>
              </a:rPr>
              <a:t> </a:t>
            </a:r>
            <a:r>
              <a:rPr lang="en-US" sz="1800" err="1">
                <a:latin typeface="Arial"/>
                <a:cs typeface="Arial"/>
              </a:rPr>
              <a:t>mượn</a:t>
            </a:r>
            <a:r>
              <a:rPr lang="en-US" sz="1800">
                <a:latin typeface="Arial"/>
                <a:cs typeface="Arial"/>
              </a:rPr>
              <a:t> </a:t>
            </a:r>
            <a:r>
              <a:rPr lang="en-US" sz="1800" err="1">
                <a:latin typeface="Arial"/>
                <a:cs typeface="Arial"/>
              </a:rPr>
              <a:t>không</a:t>
            </a:r>
            <a:r>
              <a:rPr lang="en-US" sz="1800">
                <a:latin typeface="Arial"/>
                <a:cs typeface="Arial"/>
              </a:rPr>
              <a:t> </a:t>
            </a:r>
            <a:r>
              <a:rPr lang="en-US" sz="1800" err="1">
                <a:latin typeface="Arial"/>
                <a:cs typeface="Arial"/>
              </a:rPr>
              <a:t>được</a:t>
            </a:r>
            <a:r>
              <a:rPr lang="en-US" sz="1800">
                <a:latin typeface="Arial"/>
                <a:cs typeface="Arial"/>
              </a:rPr>
              <a:t> </a:t>
            </a:r>
            <a:r>
              <a:rPr lang="en-US" sz="1800" err="1">
                <a:latin typeface="Arial"/>
                <a:cs typeface="Arial"/>
              </a:rPr>
              <a:t>lớn</a:t>
            </a:r>
            <a:r>
              <a:rPr lang="en-US" sz="1800">
                <a:latin typeface="Arial"/>
                <a:cs typeface="Arial"/>
              </a:rPr>
              <a:t> </a:t>
            </a:r>
            <a:r>
              <a:rPr lang="en-US" sz="1800" err="1">
                <a:latin typeface="Arial"/>
                <a:cs typeface="Arial"/>
              </a:rPr>
              <a:t>hơn</a:t>
            </a:r>
            <a:r>
              <a:rPr lang="en-US" sz="1800">
                <a:latin typeface="Arial"/>
                <a:cs typeface="Arial"/>
              </a:rPr>
              <a:t> </a:t>
            </a:r>
            <a:r>
              <a:rPr lang="en-US" sz="1800" err="1">
                <a:latin typeface="Arial"/>
                <a:cs typeface="Arial"/>
              </a:rPr>
              <a:t>số</a:t>
            </a:r>
            <a:r>
              <a:rPr lang="en-US" sz="1800">
                <a:latin typeface="Arial"/>
                <a:cs typeface="Arial"/>
              </a:rPr>
              <a:t> </a:t>
            </a:r>
            <a:r>
              <a:rPr lang="en-US" sz="1800" err="1">
                <a:latin typeface="Arial"/>
                <a:cs typeface="Arial"/>
              </a:rPr>
              <a:t>sách</a:t>
            </a:r>
            <a:r>
              <a:rPr lang="en-US" sz="1800">
                <a:latin typeface="Arial"/>
                <a:cs typeface="Arial"/>
              </a:rPr>
              <a:t> </a:t>
            </a:r>
            <a:r>
              <a:rPr lang="en-US" sz="1800" err="1">
                <a:latin typeface="Arial"/>
                <a:cs typeface="Arial"/>
              </a:rPr>
              <a:t>mượn</a:t>
            </a:r>
            <a:r>
              <a:rPr lang="en-US" sz="1800">
                <a:latin typeface="Arial"/>
                <a:cs typeface="Arial"/>
              </a:rPr>
              <a:t> </a:t>
            </a:r>
            <a:r>
              <a:rPr lang="en-US" sz="1800" err="1">
                <a:latin typeface="Arial"/>
                <a:cs typeface="Arial"/>
              </a:rPr>
              <a:t>tối</a:t>
            </a:r>
            <a:r>
              <a:rPr lang="en-US" sz="1800">
                <a:latin typeface="Arial"/>
                <a:cs typeface="Arial"/>
              </a:rPr>
              <a:t> </a:t>
            </a:r>
            <a:r>
              <a:rPr lang="en-US" sz="1800" err="1">
                <a:latin typeface="Arial"/>
                <a:cs typeface="Arial"/>
              </a:rPr>
              <a:t>đa</a:t>
            </a:r>
            <a:r>
              <a:rPr lang="en-US" sz="1800">
                <a:latin typeface="Arial"/>
                <a:cs typeface="Arial"/>
              </a:rPr>
              <a:t> </a:t>
            </a:r>
            <a:r>
              <a:rPr lang="en-US" sz="1800" err="1">
                <a:latin typeface="Arial"/>
                <a:cs typeface="Arial"/>
              </a:rPr>
              <a:t>trên</a:t>
            </a:r>
            <a:r>
              <a:rPr lang="en-US" sz="1800">
                <a:latin typeface="Arial"/>
                <a:cs typeface="Arial"/>
              </a:rPr>
              <a:t> 1 </a:t>
            </a:r>
            <a:r>
              <a:rPr lang="en-US" sz="1800" err="1">
                <a:latin typeface="Arial"/>
                <a:cs typeface="Arial"/>
              </a:rPr>
              <a:t>độc</a:t>
            </a:r>
            <a:r>
              <a:rPr lang="en-US" sz="1800">
                <a:latin typeface="Arial"/>
                <a:cs typeface="Arial"/>
              </a:rPr>
              <a:t> </a:t>
            </a:r>
            <a:r>
              <a:rPr lang="en-US" sz="1800" err="1">
                <a:latin typeface="Arial"/>
                <a:cs typeface="Arial"/>
              </a:rPr>
              <a:t>giả</a:t>
            </a:r>
            <a:r>
              <a:rPr lang="en-US" sz="1800">
                <a:latin typeface="Arial"/>
                <a:cs typeface="Arial"/>
              </a:rPr>
              <a:t> </a:t>
            </a:r>
            <a:r>
              <a:rPr lang="en-US" sz="1800" err="1">
                <a:latin typeface="Arial"/>
                <a:cs typeface="Arial"/>
              </a:rPr>
              <a:t>mà</a:t>
            </a:r>
            <a:r>
              <a:rPr lang="en-US" sz="1800">
                <a:latin typeface="Arial"/>
                <a:cs typeface="Arial"/>
              </a:rPr>
              <a:t> </a:t>
            </a:r>
            <a:r>
              <a:rPr lang="en-US" sz="1800" err="1">
                <a:latin typeface="Arial"/>
                <a:cs typeface="Arial"/>
              </a:rPr>
              <a:t>thư</a:t>
            </a:r>
            <a:r>
              <a:rPr lang="en-US" sz="1800">
                <a:latin typeface="Arial"/>
                <a:cs typeface="Arial"/>
              </a:rPr>
              <a:t> </a:t>
            </a:r>
            <a:r>
              <a:rPr lang="en-US" sz="1800" err="1">
                <a:latin typeface="Arial"/>
                <a:cs typeface="Arial"/>
              </a:rPr>
              <a:t>viện</a:t>
            </a:r>
            <a:r>
              <a:rPr lang="en-US" sz="1800">
                <a:latin typeface="Arial"/>
                <a:cs typeface="Arial"/>
              </a:rPr>
              <a:t> </a:t>
            </a:r>
            <a:r>
              <a:rPr lang="en-US" sz="1800" err="1">
                <a:latin typeface="Arial"/>
                <a:cs typeface="Arial"/>
              </a:rPr>
              <a:t>quy</a:t>
            </a:r>
            <a:r>
              <a:rPr lang="en-US" sz="1800">
                <a:latin typeface="Arial"/>
                <a:cs typeface="Arial"/>
              </a:rPr>
              <a:t> </a:t>
            </a:r>
            <a:r>
              <a:rPr lang="en-US" sz="1800" err="1">
                <a:latin typeface="Arial"/>
                <a:cs typeface="Arial"/>
              </a:rPr>
              <a:t>định</a:t>
            </a:r>
            <a:r>
              <a:rPr lang="en-US" sz="1800">
                <a:latin typeface="Arial"/>
                <a:cs typeface="Arial"/>
              </a:rPr>
              <a:t>.</a:t>
            </a:r>
          </a:p>
          <a:p>
            <a:pPr lvl="1" algn="just">
              <a:lnSpc>
                <a:spcPct val="90000"/>
              </a:lnSpc>
              <a:buFont typeface="Wingdings"/>
              <a:buChar char="ü"/>
            </a:pPr>
            <a:r>
              <a:rPr lang="en-US" sz="1800" err="1">
                <a:latin typeface="Arial"/>
                <a:cs typeface="Arial"/>
              </a:rPr>
              <a:t>Nếu</a:t>
            </a:r>
            <a:r>
              <a:rPr lang="en-US" sz="1800">
                <a:latin typeface="Arial"/>
                <a:cs typeface="Arial"/>
              </a:rPr>
              <a:t> </a:t>
            </a:r>
            <a:r>
              <a:rPr lang="en-US" sz="1800" err="1">
                <a:latin typeface="Arial"/>
                <a:cs typeface="Arial"/>
              </a:rPr>
              <a:t>độc</a:t>
            </a:r>
            <a:r>
              <a:rPr lang="en-US" sz="1800">
                <a:latin typeface="Arial"/>
                <a:cs typeface="Arial"/>
              </a:rPr>
              <a:t> </a:t>
            </a:r>
            <a:r>
              <a:rPr lang="en-US" sz="1800" err="1">
                <a:latin typeface="Arial"/>
                <a:cs typeface="Arial"/>
              </a:rPr>
              <a:t>giả</a:t>
            </a:r>
            <a:r>
              <a:rPr lang="en-US" sz="1800">
                <a:latin typeface="Arial"/>
                <a:cs typeface="Arial"/>
              </a:rPr>
              <a:t> </a:t>
            </a:r>
            <a:r>
              <a:rPr lang="en-US" sz="1800" err="1">
                <a:latin typeface="Arial"/>
                <a:cs typeface="Arial"/>
              </a:rPr>
              <a:t>có</a:t>
            </a:r>
            <a:r>
              <a:rPr lang="en-US" sz="1800">
                <a:latin typeface="Arial"/>
                <a:cs typeface="Arial"/>
              </a:rPr>
              <a:t> </a:t>
            </a:r>
            <a:r>
              <a:rPr lang="en-US" sz="1800" err="1">
                <a:latin typeface="Arial"/>
                <a:cs typeface="Arial"/>
              </a:rPr>
              <a:t>sách</a:t>
            </a:r>
            <a:r>
              <a:rPr lang="en-US" sz="1800">
                <a:latin typeface="Arial"/>
                <a:cs typeface="Arial"/>
              </a:rPr>
              <a:t> </a:t>
            </a:r>
            <a:r>
              <a:rPr lang="en-US" sz="1800" err="1">
                <a:latin typeface="Arial"/>
                <a:cs typeface="Arial"/>
              </a:rPr>
              <a:t>mượn</a:t>
            </a:r>
            <a:r>
              <a:rPr lang="en-US" sz="1800">
                <a:latin typeface="Arial"/>
                <a:cs typeface="Arial"/>
              </a:rPr>
              <a:t> </a:t>
            </a:r>
            <a:r>
              <a:rPr lang="en-US" sz="1800" err="1">
                <a:latin typeface="Arial"/>
                <a:cs typeface="Arial"/>
              </a:rPr>
              <a:t>quá</a:t>
            </a:r>
            <a:r>
              <a:rPr lang="en-US" sz="1800">
                <a:latin typeface="Arial"/>
                <a:cs typeface="Arial"/>
              </a:rPr>
              <a:t> </a:t>
            </a:r>
            <a:r>
              <a:rPr lang="en-US" sz="1800" err="1">
                <a:latin typeface="Arial"/>
                <a:cs typeface="Arial"/>
              </a:rPr>
              <a:t>hạn</a:t>
            </a:r>
            <a:r>
              <a:rPr lang="en-US" sz="1800">
                <a:latin typeface="Arial"/>
                <a:cs typeface="Arial"/>
              </a:rPr>
              <a:t> </a:t>
            </a:r>
            <a:r>
              <a:rPr lang="en-US" sz="1800" err="1">
                <a:latin typeface="Arial"/>
                <a:cs typeface="Arial"/>
              </a:rPr>
              <a:t>thì</a:t>
            </a:r>
            <a:r>
              <a:rPr lang="en-US" sz="1800">
                <a:latin typeface="Arial"/>
                <a:cs typeface="Arial"/>
              </a:rPr>
              <a:t> </a:t>
            </a:r>
            <a:r>
              <a:rPr lang="en-US" sz="1800" err="1">
                <a:latin typeface="Arial"/>
                <a:cs typeface="Arial"/>
              </a:rPr>
              <a:t>cần</a:t>
            </a:r>
            <a:r>
              <a:rPr lang="en-US" sz="1800">
                <a:latin typeface="Arial"/>
                <a:cs typeface="Arial"/>
              </a:rPr>
              <a:t> </a:t>
            </a:r>
            <a:r>
              <a:rPr lang="en-US" sz="1800" err="1">
                <a:latin typeface="Arial"/>
                <a:cs typeface="Arial"/>
              </a:rPr>
              <a:t>trả</a:t>
            </a:r>
            <a:r>
              <a:rPr lang="en-US" sz="1800">
                <a:latin typeface="Arial"/>
                <a:cs typeface="Arial"/>
              </a:rPr>
              <a:t> </a:t>
            </a:r>
            <a:r>
              <a:rPr lang="en-US" sz="1800" err="1">
                <a:latin typeface="Arial"/>
                <a:cs typeface="Arial"/>
              </a:rPr>
              <a:t>sách</a:t>
            </a:r>
            <a:r>
              <a:rPr lang="en-US" sz="1800">
                <a:latin typeface="Arial"/>
                <a:cs typeface="Arial"/>
              </a:rPr>
              <a:t> </a:t>
            </a:r>
            <a:r>
              <a:rPr lang="en-US" sz="1800" err="1">
                <a:latin typeface="Arial"/>
                <a:cs typeface="Arial"/>
              </a:rPr>
              <a:t>trước</a:t>
            </a:r>
            <a:r>
              <a:rPr lang="en-US" sz="1800">
                <a:latin typeface="Arial"/>
                <a:cs typeface="Arial"/>
              </a:rPr>
              <a:t> </a:t>
            </a:r>
            <a:r>
              <a:rPr lang="en-US" sz="1800" err="1">
                <a:latin typeface="Arial"/>
                <a:cs typeface="Arial"/>
              </a:rPr>
              <a:t>để</a:t>
            </a:r>
            <a:r>
              <a:rPr lang="en-US" sz="1800">
                <a:latin typeface="Arial"/>
                <a:cs typeface="Arial"/>
              </a:rPr>
              <a:t> </a:t>
            </a:r>
            <a:r>
              <a:rPr lang="en-US" sz="1800" err="1">
                <a:latin typeface="Arial"/>
                <a:cs typeface="Arial"/>
              </a:rPr>
              <a:t>có</a:t>
            </a:r>
            <a:r>
              <a:rPr lang="en-US" sz="1800">
                <a:latin typeface="Arial"/>
                <a:cs typeface="Arial"/>
              </a:rPr>
              <a:t> </a:t>
            </a:r>
            <a:r>
              <a:rPr lang="en-US" sz="1800" err="1">
                <a:latin typeface="Arial"/>
                <a:cs typeface="Arial"/>
              </a:rPr>
              <a:t>thể</a:t>
            </a:r>
            <a:r>
              <a:rPr lang="en-US" sz="1800">
                <a:latin typeface="Arial"/>
                <a:cs typeface="Arial"/>
              </a:rPr>
              <a:t> </a:t>
            </a:r>
            <a:r>
              <a:rPr lang="en-US" sz="1800" err="1">
                <a:latin typeface="Arial"/>
                <a:cs typeface="Arial"/>
              </a:rPr>
              <a:t>mượn</a:t>
            </a:r>
            <a:r>
              <a:rPr lang="en-US" sz="1800">
                <a:latin typeface="Arial"/>
                <a:cs typeface="Arial"/>
              </a:rPr>
              <a:t> </a:t>
            </a:r>
            <a:r>
              <a:rPr lang="en-US" sz="1800" err="1">
                <a:latin typeface="Arial"/>
                <a:cs typeface="Arial"/>
              </a:rPr>
              <a:t>sách</a:t>
            </a:r>
            <a:r>
              <a:rPr lang="en-US" sz="1800">
                <a:latin typeface="Arial"/>
                <a:cs typeface="Arial"/>
              </a:rPr>
              <a:t> </a:t>
            </a:r>
            <a:r>
              <a:rPr lang="en-US" sz="1800" err="1">
                <a:latin typeface="Arial"/>
                <a:cs typeface="Arial"/>
              </a:rPr>
              <a:t>mới</a:t>
            </a:r>
            <a:r>
              <a:rPr lang="en-US" sz="1800">
                <a:latin typeface="Arial"/>
                <a:cs typeface="Arial"/>
              </a:rPr>
              <a:t>.</a:t>
            </a:r>
          </a:p>
          <a:p>
            <a:pPr lvl="1">
              <a:lnSpc>
                <a:spcPct val="90000"/>
              </a:lnSpc>
            </a:pPr>
            <a:endParaRPr lang="en-US" sz="1300"/>
          </a:p>
          <a:p>
            <a:pPr lvl="1">
              <a:lnSpc>
                <a:spcPct val="90000"/>
              </a:lnSpc>
            </a:pPr>
            <a:endParaRPr lang="en-US" sz="1300"/>
          </a:p>
          <a:p>
            <a:pPr lvl="1">
              <a:lnSpc>
                <a:spcPct val="90000"/>
              </a:lnSpc>
            </a:pPr>
            <a:endParaRPr lang="en-US" sz="1300"/>
          </a:p>
        </p:txBody>
      </p:sp>
      <p:pic>
        <p:nvPicPr>
          <p:cNvPr id="7" name="Content Placeholder 6"/>
          <p:cNvPicPr>
            <a:picLocks noGrp="1" noChangeAspect="1"/>
          </p:cNvPicPr>
          <p:nvPr>
            <p:ph sz="half" idx="2"/>
          </p:nvPr>
        </p:nvPicPr>
        <p:blipFill>
          <a:blip r:embed="rId4"/>
          <a:stretch>
            <a:fillRect/>
          </a:stretch>
        </p:blipFill>
        <p:spPr>
          <a:xfrm>
            <a:off x="5686851" y="1815350"/>
            <a:ext cx="6310240" cy="473932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3ED3FC-3BE8-4F1F-BEF1-74B1C721718A}"/>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718586" y="486083"/>
            <a:ext cx="5975429" cy="927477"/>
          </a:xfrm>
        </p:spPr>
        <p:txBody>
          <a:bodyPr vert="horz" lIns="91440" tIns="45720" rIns="91440" bIns="45720" rtlCol="0" anchor="ctr">
            <a:normAutofit/>
          </a:bodyPr>
          <a:lstStyle/>
          <a:p>
            <a:r>
              <a:rPr lang="en-US" b="1">
                <a:latin typeface="Arial"/>
                <a:cs typeface="Arial"/>
              </a:rPr>
              <a:t>Quản </a:t>
            </a:r>
            <a:r>
              <a:rPr lang="en-US" b="1" err="1">
                <a:latin typeface="Arial"/>
                <a:cs typeface="Arial"/>
              </a:rPr>
              <a:t>lý</a:t>
            </a:r>
            <a:r>
              <a:rPr lang="en-US" b="1">
                <a:latin typeface="Arial"/>
                <a:cs typeface="Arial"/>
              </a:rPr>
              <a:t> </a:t>
            </a:r>
            <a:r>
              <a:rPr lang="en-US" b="1" err="1">
                <a:latin typeface="Arial"/>
                <a:cs typeface="Arial"/>
              </a:rPr>
              <a:t>mượn</a:t>
            </a:r>
            <a:r>
              <a:rPr lang="en-US" b="1">
                <a:latin typeface="Arial"/>
                <a:cs typeface="Arial"/>
              </a:rPr>
              <a:t> </a:t>
            </a:r>
            <a:r>
              <a:rPr lang="en-US" b="1" err="1">
                <a:latin typeface="Arial"/>
                <a:cs typeface="Arial"/>
              </a:rPr>
              <a:t>trả</a:t>
            </a:r>
            <a:endParaRPr lang="en-US" err="1">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a:xfrm>
            <a:off x="716319" y="1424294"/>
            <a:ext cx="4743471" cy="5011680"/>
          </a:xfrm>
        </p:spPr>
        <p:txBody>
          <a:bodyPr vert="horz" lIns="91440" tIns="45720" rIns="91440" bIns="45720" rtlCol="0" anchor="t">
            <a:normAutofit/>
          </a:bodyPr>
          <a:lstStyle/>
          <a:p>
            <a:pPr marL="0" indent="0" algn="just">
              <a:buNone/>
            </a:pPr>
            <a:r>
              <a:rPr lang="en-US" b="1">
                <a:latin typeface="Arial" panose="020B0604020202020204" pitchFamily="34" charset="0"/>
                <a:cs typeface="Arial" panose="020B0604020202020204" pitchFamily="34" charset="0"/>
              </a:rPr>
              <a:t>1. </a:t>
            </a:r>
            <a:r>
              <a:rPr lang="en-US" b="1" err="1">
                <a:latin typeface="Arial" panose="020B0604020202020204" pitchFamily="34" charset="0"/>
                <a:cs typeface="Arial" panose="020B0604020202020204" pitchFamily="34" charset="0"/>
              </a:rPr>
              <a:t>Mượn</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sách</a:t>
            </a:r>
            <a:endParaRPr lang="en-US">
              <a:latin typeface="Arial" panose="020B0604020202020204" pitchFamily="34" charset="0"/>
              <a:cs typeface="Arial" panose="020B0604020202020204" pitchFamily="34" charset="0"/>
            </a:endParaRPr>
          </a:p>
          <a:p>
            <a:pPr algn="just"/>
            <a:r>
              <a:rPr lang="en-US" err="1">
                <a:latin typeface="Arial"/>
                <a:cs typeface="Arial"/>
              </a:rPr>
              <a:t>Nếu</a:t>
            </a:r>
            <a:r>
              <a:rPr lang="en-US">
                <a:latin typeface="Arial"/>
                <a:cs typeface="Arial"/>
              </a:rPr>
              <a:t> </a:t>
            </a:r>
            <a:r>
              <a:rPr lang="en-US" err="1">
                <a:latin typeface="Arial"/>
                <a:cs typeface="Arial"/>
              </a:rPr>
              <a:t>thõa</a:t>
            </a:r>
            <a:r>
              <a:rPr lang="en-US">
                <a:latin typeface="Arial"/>
                <a:cs typeface="Arial"/>
              </a:rPr>
              <a:t> </a:t>
            </a:r>
            <a:r>
              <a:rPr lang="en-US" err="1">
                <a:latin typeface="Arial"/>
                <a:cs typeface="Arial"/>
              </a:rPr>
              <a:t>hết</a:t>
            </a:r>
            <a:r>
              <a:rPr lang="en-US">
                <a:latin typeface="Arial"/>
                <a:cs typeface="Arial"/>
              </a:rPr>
              <a:t> </a:t>
            </a:r>
            <a:r>
              <a:rPr lang="en-US" err="1">
                <a:latin typeface="Arial"/>
                <a:cs typeface="Arial"/>
              </a:rPr>
              <a:t>các</a:t>
            </a:r>
            <a:r>
              <a:rPr lang="en-US">
                <a:latin typeface="Arial"/>
                <a:cs typeface="Arial"/>
              </a:rPr>
              <a:t> </a:t>
            </a:r>
            <a:r>
              <a:rPr lang="en-US" err="1">
                <a:latin typeface="Arial"/>
                <a:cs typeface="Arial"/>
              </a:rPr>
              <a:t>điều</a:t>
            </a:r>
            <a:r>
              <a:rPr lang="en-US">
                <a:latin typeface="Arial"/>
                <a:cs typeface="Arial"/>
              </a:rPr>
              <a:t> </a:t>
            </a:r>
            <a:r>
              <a:rPr lang="en-US" err="1">
                <a:latin typeface="Arial"/>
                <a:cs typeface="Arial"/>
              </a:rPr>
              <a:t>kiện</a:t>
            </a:r>
            <a:r>
              <a:rPr lang="en-US">
                <a:latin typeface="Arial"/>
                <a:cs typeface="Arial"/>
              </a:rPr>
              <a:t> </a:t>
            </a:r>
            <a:r>
              <a:rPr lang="en-US" err="1">
                <a:latin typeface="Arial"/>
                <a:cs typeface="Arial"/>
              </a:rPr>
              <a:t>trên</a:t>
            </a:r>
            <a:r>
              <a:rPr lang="en-US">
                <a:latin typeface="Arial"/>
                <a:cs typeface="Arial"/>
              </a:rPr>
              <a:t> </a:t>
            </a:r>
            <a:r>
              <a:rPr lang="en-US" err="1">
                <a:latin typeface="Arial"/>
                <a:cs typeface="Arial"/>
              </a:rPr>
              <a:t>một</a:t>
            </a:r>
            <a:r>
              <a:rPr lang="en-US">
                <a:latin typeface="Arial"/>
                <a:cs typeface="Arial"/>
              </a:rPr>
              <a:t> </a:t>
            </a:r>
            <a:r>
              <a:rPr lang="en-US" err="1">
                <a:latin typeface="Arial"/>
                <a:cs typeface="Arial"/>
              </a:rPr>
              <a:t>hộp</a:t>
            </a:r>
            <a:r>
              <a:rPr lang="en-US">
                <a:latin typeface="Arial"/>
                <a:cs typeface="Arial"/>
              </a:rPr>
              <a:t> </a:t>
            </a:r>
            <a:r>
              <a:rPr lang="en-US" err="1">
                <a:latin typeface="Arial"/>
                <a:cs typeface="Arial"/>
              </a:rPr>
              <a:t>thoại</a:t>
            </a:r>
            <a:r>
              <a:rPr lang="en-US">
                <a:latin typeface="Arial"/>
                <a:cs typeface="Arial"/>
              </a:rPr>
              <a:t> </a:t>
            </a:r>
            <a:r>
              <a:rPr lang="en-US" err="1">
                <a:latin typeface="Arial"/>
                <a:cs typeface="Arial"/>
              </a:rPr>
              <a:t>nhỏ</a:t>
            </a:r>
            <a:r>
              <a:rPr lang="en-US">
                <a:latin typeface="Arial"/>
                <a:cs typeface="Arial"/>
              </a:rPr>
              <a:t> </a:t>
            </a:r>
            <a:r>
              <a:rPr lang="en-US" err="1">
                <a:latin typeface="Arial"/>
                <a:cs typeface="Arial"/>
              </a:rPr>
              <a:t>sẽ</a:t>
            </a:r>
            <a:r>
              <a:rPr lang="en-US">
                <a:latin typeface="Arial"/>
                <a:cs typeface="Arial"/>
              </a:rPr>
              <a:t> </a:t>
            </a:r>
            <a:r>
              <a:rPr lang="en-US" err="1">
                <a:latin typeface="Arial"/>
                <a:cs typeface="Arial"/>
              </a:rPr>
              <a:t>hiện</a:t>
            </a:r>
            <a:r>
              <a:rPr lang="en-US">
                <a:latin typeface="Arial"/>
                <a:cs typeface="Arial"/>
              </a:rPr>
              <a:t> ra </a:t>
            </a:r>
            <a:r>
              <a:rPr lang="en-US" err="1">
                <a:latin typeface="Arial"/>
                <a:cs typeface="Arial"/>
              </a:rPr>
              <a:t>như</a:t>
            </a:r>
            <a:r>
              <a:rPr lang="en-US">
                <a:latin typeface="Arial"/>
                <a:cs typeface="Arial"/>
              </a:rPr>
              <a:t> </a:t>
            </a:r>
            <a:r>
              <a:rPr lang="en-US" err="1">
                <a:latin typeface="Arial"/>
                <a:cs typeface="Arial"/>
              </a:rPr>
              <a:t>hình</a:t>
            </a:r>
            <a:r>
              <a:rPr lang="en-US">
                <a:latin typeface="Arial"/>
                <a:cs typeface="Arial"/>
              </a:rPr>
              <a:t> </a:t>
            </a:r>
            <a:r>
              <a:rPr lang="en-US" err="1">
                <a:latin typeface="Arial"/>
                <a:cs typeface="Arial"/>
              </a:rPr>
              <a:t>bên</a:t>
            </a:r>
            <a:r>
              <a:rPr lang="en-US">
                <a:latin typeface="Arial"/>
                <a:cs typeface="Arial"/>
              </a:rPr>
              <a:t>. </a:t>
            </a:r>
            <a:r>
              <a:rPr lang="en-US" err="1">
                <a:latin typeface="Arial"/>
                <a:cs typeface="Arial"/>
              </a:rPr>
              <a:t>Thủ</a:t>
            </a:r>
            <a:r>
              <a:rPr lang="en-US">
                <a:latin typeface="Arial"/>
                <a:cs typeface="Arial"/>
              </a:rPr>
              <a:t> </a:t>
            </a:r>
            <a:r>
              <a:rPr lang="en-US" err="1">
                <a:latin typeface="Arial"/>
                <a:cs typeface="Arial"/>
              </a:rPr>
              <a:t>thư</a:t>
            </a:r>
            <a:r>
              <a:rPr lang="en-US">
                <a:latin typeface="Arial"/>
                <a:cs typeface="Arial"/>
              </a:rPr>
              <a:t> </a:t>
            </a:r>
            <a:r>
              <a:rPr lang="en-US" err="1">
                <a:latin typeface="Arial"/>
                <a:cs typeface="Arial"/>
              </a:rPr>
              <a:t>sẽ</a:t>
            </a:r>
            <a:r>
              <a:rPr lang="en-US">
                <a:latin typeface="Arial"/>
                <a:cs typeface="Arial"/>
              </a:rPr>
              <a:t> </a:t>
            </a:r>
            <a:r>
              <a:rPr lang="en-US" err="1">
                <a:latin typeface="Arial"/>
                <a:cs typeface="Arial"/>
              </a:rPr>
              <a:t>chọn</a:t>
            </a:r>
            <a:r>
              <a:rPr lang="en-US">
                <a:latin typeface="Arial"/>
                <a:cs typeface="Arial"/>
              </a:rPr>
              <a:t> </a:t>
            </a:r>
            <a:r>
              <a:rPr lang="en-US" err="1">
                <a:latin typeface="Arial"/>
                <a:cs typeface="Arial"/>
              </a:rPr>
              <a:t>hạn</a:t>
            </a:r>
            <a:r>
              <a:rPr lang="en-US">
                <a:latin typeface="Arial"/>
                <a:cs typeface="Arial"/>
              </a:rPr>
              <a:t> </a:t>
            </a:r>
            <a:r>
              <a:rPr lang="en-US" err="1">
                <a:latin typeface="Arial"/>
                <a:cs typeface="Arial"/>
              </a:rPr>
              <a:t>trả</a:t>
            </a:r>
            <a:r>
              <a:rPr lang="en-US">
                <a:latin typeface="Arial"/>
                <a:cs typeface="Arial"/>
              </a:rPr>
              <a:t>, </a:t>
            </a:r>
            <a:r>
              <a:rPr lang="en-US" err="1">
                <a:latin typeface="Arial"/>
                <a:cs typeface="Arial"/>
              </a:rPr>
              <a:t>hạn</a:t>
            </a:r>
            <a:r>
              <a:rPr lang="en-US">
                <a:latin typeface="Arial"/>
                <a:cs typeface="Arial"/>
              </a:rPr>
              <a:t> </a:t>
            </a:r>
            <a:r>
              <a:rPr lang="en-US" err="1">
                <a:latin typeface="Arial"/>
                <a:cs typeface="Arial"/>
              </a:rPr>
              <a:t>trả</a:t>
            </a:r>
            <a:r>
              <a:rPr lang="en-US">
                <a:latin typeface="Arial"/>
                <a:cs typeface="Arial"/>
              </a:rPr>
              <a:t> </a:t>
            </a:r>
            <a:r>
              <a:rPr lang="en-US" err="1">
                <a:latin typeface="Arial"/>
                <a:cs typeface="Arial"/>
              </a:rPr>
              <a:t>không</a:t>
            </a:r>
            <a:r>
              <a:rPr lang="en-US">
                <a:latin typeface="Arial"/>
                <a:cs typeface="Arial"/>
              </a:rPr>
              <a:t> </a:t>
            </a:r>
            <a:r>
              <a:rPr lang="en-US" err="1">
                <a:latin typeface="Arial"/>
                <a:cs typeface="Arial"/>
              </a:rPr>
              <a:t>được</a:t>
            </a:r>
            <a:r>
              <a:rPr lang="en-US">
                <a:latin typeface="Arial"/>
                <a:cs typeface="Arial"/>
              </a:rPr>
              <a:t> </a:t>
            </a:r>
            <a:r>
              <a:rPr lang="en-US" err="1">
                <a:latin typeface="Arial"/>
                <a:cs typeface="Arial"/>
              </a:rPr>
              <a:t>lớn</a:t>
            </a:r>
            <a:r>
              <a:rPr lang="en-US">
                <a:latin typeface="Arial"/>
                <a:cs typeface="Arial"/>
              </a:rPr>
              <a:t> </a:t>
            </a:r>
            <a:r>
              <a:rPr lang="en-US" err="1">
                <a:latin typeface="Arial"/>
                <a:cs typeface="Arial"/>
              </a:rPr>
              <a:t>hơn</a:t>
            </a:r>
            <a:r>
              <a:rPr lang="en-US">
                <a:latin typeface="Arial"/>
                <a:cs typeface="Arial"/>
              </a:rPr>
              <a:t> </a:t>
            </a:r>
            <a:r>
              <a:rPr lang="en-US" err="1">
                <a:latin typeface="Arial"/>
                <a:cs typeface="Arial"/>
              </a:rPr>
              <a:t>số</a:t>
            </a:r>
            <a:r>
              <a:rPr lang="en-US">
                <a:latin typeface="Arial"/>
                <a:cs typeface="Arial"/>
              </a:rPr>
              <a:t> </a:t>
            </a:r>
            <a:r>
              <a:rPr lang="en-US" err="1">
                <a:latin typeface="Arial"/>
                <a:cs typeface="Arial"/>
              </a:rPr>
              <a:t>ngày</a:t>
            </a:r>
            <a:r>
              <a:rPr lang="en-US">
                <a:latin typeface="Arial"/>
                <a:cs typeface="Arial"/>
              </a:rPr>
              <a:t> </a:t>
            </a:r>
            <a:r>
              <a:rPr lang="en-US" err="1">
                <a:latin typeface="Arial"/>
                <a:cs typeface="Arial"/>
              </a:rPr>
              <a:t>mượn</a:t>
            </a:r>
            <a:r>
              <a:rPr lang="en-US">
                <a:latin typeface="Arial"/>
                <a:cs typeface="Arial"/>
              </a:rPr>
              <a:t> </a:t>
            </a:r>
            <a:r>
              <a:rPr lang="en-US" err="1">
                <a:latin typeface="Arial"/>
                <a:cs typeface="Arial"/>
              </a:rPr>
              <a:t>tối</a:t>
            </a:r>
            <a:r>
              <a:rPr lang="en-US">
                <a:latin typeface="Arial"/>
                <a:cs typeface="Arial"/>
              </a:rPr>
              <a:t> </a:t>
            </a:r>
            <a:r>
              <a:rPr lang="en-US" err="1">
                <a:latin typeface="Arial"/>
                <a:cs typeface="Arial"/>
              </a:rPr>
              <a:t>đa</a:t>
            </a:r>
            <a:r>
              <a:rPr lang="en-US">
                <a:latin typeface="Arial"/>
                <a:cs typeface="Arial"/>
              </a:rPr>
              <a:t> </a:t>
            </a:r>
            <a:r>
              <a:rPr lang="en-US" err="1">
                <a:latin typeface="Arial"/>
                <a:cs typeface="Arial"/>
              </a:rPr>
              <a:t>mà</a:t>
            </a:r>
            <a:r>
              <a:rPr lang="en-US">
                <a:latin typeface="Arial"/>
                <a:cs typeface="Arial"/>
              </a:rPr>
              <a:t> </a:t>
            </a:r>
            <a:r>
              <a:rPr lang="en-US" err="1">
                <a:latin typeface="Arial"/>
                <a:cs typeface="Arial"/>
              </a:rPr>
              <a:t>thư</a:t>
            </a:r>
            <a:r>
              <a:rPr lang="en-US">
                <a:latin typeface="Arial"/>
                <a:cs typeface="Arial"/>
              </a:rPr>
              <a:t> </a:t>
            </a:r>
            <a:r>
              <a:rPr lang="en-US" err="1">
                <a:latin typeface="Arial"/>
                <a:cs typeface="Arial"/>
              </a:rPr>
              <a:t>viện</a:t>
            </a:r>
            <a:r>
              <a:rPr lang="en-US">
                <a:latin typeface="Arial"/>
                <a:cs typeface="Arial"/>
              </a:rPr>
              <a:t> </a:t>
            </a:r>
            <a:r>
              <a:rPr lang="en-US" err="1">
                <a:latin typeface="Arial"/>
                <a:cs typeface="Arial"/>
              </a:rPr>
              <a:t>quy</a:t>
            </a:r>
            <a:r>
              <a:rPr lang="en-US">
                <a:latin typeface="Arial"/>
                <a:cs typeface="Arial"/>
              </a:rPr>
              <a:t> </a:t>
            </a:r>
            <a:r>
              <a:rPr lang="en-US" err="1">
                <a:latin typeface="Arial"/>
                <a:cs typeface="Arial"/>
              </a:rPr>
              <a:t>định</a:t>
            </a:r>
            <a:r>
              <a:rPr lang="en-US">
                <a:latin typeface="Arial"/>
                <a:cs typeface="Arial"/>
              </a:rPr>
              <a:t> </a:t>
            </a:r>
            <a:r>
              <a:rPr lang="en-US" err="1">
                <a:latin typeface="Arial"/>
                <a:cs typeface="Arial"/>
              </a:rPr>
              <a:t>nếu</a:t>
            </a:r>
            <a:r>
              <a:rPr lang="en-US">
                <a:latin typeface="Arial"/>
                <a:cs typeface="Arial"/>
              </a:rPr>
              <a:t> </a:t>
            </a:r>
            <a:r>
              <a:rPr lang="en-US" err="1">
                <a:latin typeface="Arial"/>
                <a:cs typeface="Arial"/>
              </a:rPr>
              <a:t>không</a:t>
            </a:r>
            <a:r>
              <a:rPr lang="en-US">
                <a:latin typeface="Arial"/>
                <a:cs typeface="Arial"/>
              </a:rPr>
              <a:t> </a:t>
            </a:r>
            <a:r>
              <a:rPr lang="en-US" err="1">
                <a:latin typeface="Arial"/>
                <a:cs typeface="Arial"/>
              </a:rPr>
              <a:t>hệ</a:t>
            </a:r>
            <a:r>
              <a:rPr lang="en-US">
                <a:latin typeface="Arial"/>
                <a:cs typeface="Arial"/>
              </a:rPr>
              <a:t> </a:t>
            </a:r>
            <a:r>
              <a:rPr lang="en-US" err="1">
                <a:latin typeface="Arial"/>
                <a:cs typeface="Arial"/>
              </a:rPr>
              <a:t>thống</a:t>
            </a:r>
            <a:r>
              <a:rPr lang="en-US">
                <a:latin typeface="Arial"/>
                <a:cs typeface="Arial"/>
              </a:rPr>
              <a:t> </a:t>
            </a:r>
            <a:r>
              <a:rPr lang="en-US" err="1">
                <a:latin typeface="Arial"/>
                <a:cs typeface="Arial"/>
              </a:rPr>
              <a:t>sẽ</a:t>
            </a:r>
            <a:r>
              <a:rPr lang="en-US">
                <a:latin typeface="Arial"/>
                <a:cs typeface="Arial"/>
              </a:rPr>
              <a:t> </a:t>
            </a:r>
            <a:r>
              <a:rPr lang="en-US" err="1">
                <a:latin typeface="Arial"/>
                <a:cs typeface="Arial"/>
              </a:rPr>
              <a:t>báo</a:t>
            </a:r>
            <a:r>
              <a:rPr lang="en-US">
                <a:latin typeface="Arial"/>
                <a:cs typeface="Arial"/>
              </a:rPr>
              <a:t> </a:t>
            </a:r>
            <a:r>
              <a:rPr lang="en-US" err="1">
                <a:latin typeface="Arial"/>
                <a:cs typeface="Arial"/>
              </a:rPr>
              <a:t>lỗi</a:t>
            </a:r>
            <a:r>
              <a:rPr lang="en-US">
                <a:latin typeface="Arial"/>
                <a:cs typeface="Arial"/>
              </a:rPr>
              <a:t>. Sau </a:t>
            </a:r>
            <a:r>
              <a:rPr lang="en-US" err="1">
                <a:latin typeface="Arial"/>
                <a:cs typeface="Arial"/>
              </a:rPr>
              <a:t>đó</a:t>
            </a:r>
            <a:r>
              <a:rPr lang="en-US">
                <a:latin typeface="Arial"/>
                <a:cs typeface="Arial"/>
              </a:rPr>
              <a:t> click </a:t>
            </a:r>
            <a:r>
              <a:rPr lang="en-US" i="1" err="1">
                <a:latin typeface="Arial"/>
                <a:cs typeface="Arial"/>
              </a:rPr>
              <a:t>Mượn</a:t>
            </a:r>
            <a:r>
              <a:rPr lang="en-US" i="1">
                <a:latin typeface="Arial"/>
                <a:cs typeface="Arial"/>
              </a:rPr>
              <a:t> </a:t>
            </a:r>
            <a:r>
              <a:rPr lang="en-US" i="1" err="1">
                <a:latin typeface="Arial"/>
                <a:cs typeface="Arial"/>
              </a:rPr>
              <a:t>và</a:t>
            </a:r>
            <a:r>
              <a:rPr lang="en-US" i="1">
                <a:latin typeface="Arial"/>
                <a:cs typeface="Arial"/>
              </a:rPr>
              <a:t> </a:t>
            </a:r>
            <a:r>
              <a:rPr lang="en-US" i="1" err="1">
                <a:latin typeface="Arial"/>
                <a:cs typeface="Arial"/>
              </a:rPr>
              <a:t>xuất</a:t>
            </a:r>
            <a:r>
              <a:rPr lang="en-US" i="1">
                <a:latin typeface="Arial"/>
                <a:cs typeface="Arial"/>
              </a:rPr>
              <a:t> </a:t>
            </a:r>
            <a:r>
              <a:rPr lang="en-US" i="1" err="1">
                <a:latin typeface="Arial"/>
                <a:cs typeface="Arial"/>
              </a:rPr>
              <a:t>phiếu</a:t>
            </a:r>
            <a:r>
              <a:rPr lang="en-US" i="1">
                <a:latin typeface="Arial"/>
                <a:cs typeface="Arial"/>
              </a:rPr>
              <a:t> </a:t>
            </a:r>
            <a:r>
              <a:rPr lang="en-US" err="1">
                <a:latin typeface="Arial"/>
                <a:cs typeface="Arial"/>
              </a:rPr>
              <a:t>để</a:t>
            </a:r>
            <a:r>
              <a:rPr lang="en-US">
                <a:latin typeface="Arial"/>
                <a:cs typeface="Arial"/>
              </a:rPr>
              <a:t> </a:t>
            </a:r>
            <a:r>
              <a:rPr lang="en-US" err="1">
                <a:latin typeface="Arial"/>
                <a:cs typeface="Arial"/>
              </a:rPr>
              <a:t>mượn</a:t>
            </a:r>
            <a:r>
              <a:rPr lang="en-US">
                <a:latin typeface="Arial"/>
                <a:cs typeface="Arial"/>
              </a:rPr>
              <a:t>. </a:t>
            </a:r>
            <a:endParaRPr lang="en-US">
              <a:latin typeface="Arial" panose="020B0604020202020204" pitchFamily="34" charset="0"/>
              <a:cs typeface="Arial" panose="020B0604020202020204" pitchFamily="34" charset="0"/>
            </a:endParaRPr>
          </a:p>
          <a:p>
            <a:pPr algn="just"/>
            <a:r>
              <a:rPr lang="en-US" err="1">
                <a:latin typeface="Arial" panose="020B0604020202020204" pitchFamily="34" charset="0"/>
                <a:cs typeface="Arial" panose="020B0604020202020204" pitchFamily="34" charset="0"/>
              </a:rPr>
              <a:t>Hệ</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thống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sẽ</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tự</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động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cập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nhật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lại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số</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lượng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còn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sau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mượn</a:t>
            </a:r>
            <a:r>
              <a:rPr lang="en-US">
                <a:latin typeface="Arial" panose="020B0604020202020204" pitchFamily="34" charset="0"/>
                <a:cs typeface="Arial" panose="020B0604020202020204" pitchFamily="34" charset="0"/>
              </a:rPr>
              <a:t>.</a:t>
            </a:r>
          </a:p>
          <a:p>
            <a:endParaRPr lang="en-US"/>
          </a:p>
        </p:txBody>
      </p:sp>
      <p:pic>
        <p:nvPicPr>
          <p:cNvPr id="5" name="Content Placeholder 28"/>
          <p:cNvPicPr>
            <a:picLocks noGrp="1" noChangeAspect="1"/>
          </p:cNvPicPr>
          <p:nvPr>
            <p:ph sz="half" idx="2"/>
          </p:nvPr>
        </p:nvPicPr>
        <p:blipFill>
          <a:blip r:embed="rId4"/>
          <a:stretch>
            <a:fillRect/>
          </a:stretch>
        </p:blipFill>
        <p:spPr>
          <a:xfrm>
            <a:off x="5729780" y="1822970"/>
            <a:ext cx="6095593" cy="472408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3ED72BE-2F78-4DD7-B0A1-DCD0503B103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951621" y="493669"/>
            <a:ext cx="5366370" cy="1078509"/>
          </a:xfrm>
        </p:spPr>
        <p:txBody>
          <a:bodyPr vert="horz" lIns="91440" tIns="45720" rIns="91440" bIns="45720" rtlCol="0" anchor="ctr">
            <a:noAutofit/>
          </a:bodyPr>
          <a:lstStyle/>
          <a:p>
            <a:r>
              <a:rPr lang="en-US" b="1" err="1">
                <a:latin typeface="Arial" panose="020B0604020202020204" pitchFamily="34" charset="0"/>
                <a:cs typeface="Arial" panose="020B0604020202020204" pitchFamily="34" charset="0"/>
              </a:rPr>
              <a:t>Quản</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lý</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mượn</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trả</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a:xfrm>
            <a:off x="951621" y="1562519"/>
            <a:ext cx="5098059" cy="4894088"/>
          </a:xfrm>
        </p:spPr>
        <p:txBody>
          <a:bodyPr vert="horz" lIns="91440" tIns="45720" rIns="91440" bIns="45720" rtlCol="0" anchor="t">
            <a:normAutofit/>
          </a:bodyPr>
          <a:lstStyle/>
          <a:p>
            <a:pPr marL="0" indent="0" algn="just">
              <a:lnSpc>
                <a:spcPct val="90000"/>
              </a:lnSpc>
              <a:buNone/>
            </a:pPr>
            <a:r>
              <a:rPr lang="en-US" b="1">
                <a:latin typeface="Arial" panose="020B0604020202020204" pitchFamily="34" charset="0"/>
                <a:cs typeface="Arial" panose="020B0604020202020204" pitchFamily="34" charset="0"/>
              </a:rPr>
              <a:t>2.  </a:t>
            </a:r>
            <a:r>
              <a:rPr lang="en-US" b="1" err="1">
                <a:latin typeface="Arial" panose="020B0604020202020204" pitchFamily="34" charset="0"/>
                <a:cs typeface="Arial" panose="020B0604020202020204" pitchFamily="34" charset="0"/>
              </a:rPr>
              <a:t>Trả</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sách</a:t>
            </a:r>
            <a:endParaRPr lang="en-US" b="1">
              <a:latin typeface="Arial" panose="020B0604020202020204" pitchFamily="34" charset="0"/>
              <a:cs typeface="Arial" panose="020B0604020202020204" pitchFamily="34" charset="0"/>
            </a:endParaRPr>
          </a:p>
          <a:p>
            <a:pPr algn="just">
              <a:lnSpc>
                <a:spcPct val="90000"/>
              </a:lnSpc>
            </a:pPr>
            <a:r>
              <a:rPr lang="en-US" err="1">
                <a:latin typeface="Arial" panose="020B0604020202020204" pitchFamily="34" charset="0"/>
                <a:cs typeface="Arial" panose="020B0604020202020204" pitchFamily="34" charset="0"/>
              </a:rPr>
              <a:t>Để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sách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thủ</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thư</a:t>
            </a:r>
            <a:r>
              <a:rPr lang="en-US">
                <a:latin typeface="Arial" panose="020B0604020202020204" pitchFamily="34" charset="0"/>
                <a:cs typeface="Arial" panose="020B0604020202020204" pitchFamily="34" charset="0"/>
              </a:rPr>
              <a:t> click </a:t>
            </a:r>
            <a:r>
              <a:rPr lang="en-US" err="1">
                <a:latin typeface="Arial" panose="020B0604020202020204" pitchFamily="34" charset="0"/>
                <a:cs typeface="Arial" panose="020B0604020202020204" pitchFamily="34" charset="0"/>
              </a:rPr>
              <a:t>chọn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độc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danh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sách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sách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độc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đang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mượn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sẽ</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xuất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hiện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bảng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dưới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sau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chọn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sách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độc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muốn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và</a:t>
            </a:r>
            <a:r>
              <a:rPr lang="en-US">
                <a:latin typeface="Arial" panose="020B0604020202020204" pitchFamily="34" charset="0"/>
                <a:cs typeface="Arial" panose="020B0604020202020204" pitchFamily="34" charset="0"/>
              </a:rPr>
              <a:t> click </a:t>
            </a:r>
            <a:r>
              <a:rPr lang="en-US" i="1" err="1">
                <a:latin typeface="Arial" panose="020B0604020202020204" pitchFamily="34" charset="0"/>
                <a:cs typeface="Arial" panose="020B0604020202020204" pitchFamily="34" charset="0"/>
              </a:rPr>
              <a:t>Trả</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sách</a:t>
            </a:r>
            <a:r>
              <a:rPr lang="en-US" i="1">
                <a:latin typeface="Arial" panose="020B0604020202020204" pitchFamily="34" charset="0"/>
                <a:cs typeface="Arial" panose="020B0604020202020204" pitchFamily="34" charset="0"/>
              </a:rPr>
              <a:t>.</a:t>
            </a:r>
          </a:p>
          <a:p>
            <a:pPr algn="just"/>
            <a:r>
              <a:rPr lang="en-US" err="1">
                <a:latin typeface="Arial" panose="020B0604020202020204" pitchFamily="34" charset="0"/>
                <a:cs typeface="Arial" panose="020B0604020202020204" pitchFamily="34" charset="0"/>
              </a:rPr>
              <a:t>Hệ</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thống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sẽ</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tính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toán</a:t>
            </a:r>
            <a:r>
              <a:rPr lang="en-US">
                <a:latin typeface="Arial" panose="020B0604020202020204" pitchFamily="34" charset="0"/>
                <a:cs typeface="Arial" panose="020B0604020202020204" pitchFamily="34" charset="0"/>
              </a:rPr>
              <a:t> so </a:t>
            </a:r>
            <a:r>
              <a:rPr lang="en-US" err="1">
                <a:latin typeface="Arial" panose="020B0604020202020204" pitchFamily="34" charset="0"/>
                <a:cs typeface="Arial" panose="020B0604020202020204" pitchFamily="34" charset="0"/>
              </a:rPr>
              <a:t>sánh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ngày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xem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độc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sách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quá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hạn</a:t>
            </a:r>
            <a:r>
              <a:rPr lang="en-US">
                <a:latin typeface="Arial" panose="020B0604020202020204" pitchFamily="34" charset="0"/>
                <a:cs typeface="Arial" panose="020B0604020202020204" pitchFamily="34" charset="0"/>
              </a:rPr>
              <a:t> hay </a:t>
            </a:r>
            <a:r>
              <a:rPr lang="en-US" err="1">
                <a:latin typeface="Arial" panose="020B0604020202020204" pitchFamily="34" charset="0"/>
                <a:cs typeface="Arial" panose="020B0604020202020204" pitchFamily="34" charset="0"/>
              </a:rPr>
              <a:t>không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Nếu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độc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sẽ</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phải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nộp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phạt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tiền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theo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quy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định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thư</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viện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sẽ</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bị</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ghi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vào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danh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sách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lý</a:t>
            </a:r>
            <a:r>
              <a:rPr lang="en-US">
                <a:latin typeface="Arial" panose="020B0604020202020204" pitchFamily="34" charset="0"/>
                <a:cs typeface="Arial" panose="020B0604020202020204" pitchFamily="34" charset="0"/>
              </a:rPr>
              <a:t> vi </a:t>
            </a:r>
            <a:r>
              <a:rPr lang="en-US" err="1">
                <a:latin typeface="Arial" panose="020B0604020202020204" pitchFamily="34" charset="0"/>
                <a:cs typeface="Arial" panose="020B0604020202020204" pitchFamily="34" charset="0"/>
              </a:rPr>
              <a:t>phạm</a:t>
            </a:r>
            <a:r>
              <a:rPr lang="en-US">
                <a:latin typeface="Arial" panose="020B0604020202020204" pitchFamily="34" charset="0"/>
                <a:cs typeface="Arial" panose="020B0604020202020204" pitchFamily="34" charset="0"/>
              </a:rPr>
              <a:t>.</a:t>
            </a:r>
          </a:p>
          <a:p>
            <a:pPr algn="just">
              <a:lnSpc>
                <a:spcPct val="90000"/>
              </a:lnSpc>
            </a:pPr>
            <a:endParaRPr lang="en-US">
              <a:cs typeface="Calibri" panose="020F0502020204030204"/>
            </a:endParaRPr>
          </a:p>
        </p:txBody>
      </p:sp>
      <p:pic>
        <p:nvPicPr>
          <p:cNvPr id="6" name="Content Placeholder 5"/>
          <p:cNvPicPr>
            <a:picLocks noGrp="1" noChangeAspect="1"/>
          </p:cNvPicPr>
          <p:nvPr>
            <p:ph sz="half" idx="2"/>
          </p:nvPr>
        </p:nvPicPr>
        <p:blipFill>
          <a:blip r:embed="rId4"/>
          <a:stretch>
            <a:fillRect/>
          </a:stretch>
        </p:blipFill>
        <p:spPr>
          <a:xfrm>
            <a:off x="6180272" y="1714439"/>
            <a:ext cx="5486318" cy="3545118"/>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8" name="Picture 7"/>
          <p:cNvPicPr>
            <a:picLocks noChangeAspect="1"/>
          </p:cNvPicPr>
          <p:nvPr/>
        </p:nvPicPr>
        <p:blipFill>
          <a:blip r:embed="rId5"/>
          <a:stretch>
            <a:fillRect/>
          </a:stretch>
        </p:blipFill>
        <p:spPr>
          <a:xfrm>
            <a:off x="6180270" y="5454850"/>
            <a:ext cx="5454122" cy="1159000"/>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1" name="Picture 12">
            <a:extLst>
              <a:ext uri="{FF2B5EF4-FFF2-40B4-BE49-F238E27FC236}">
                <a16:creationId xmlns:a16="http://schemas.microsoft.com/office/drawing/2014/main" id="{C3ED72BE-2F78-4DD7-B0A1-DCD0503B103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1144805" y="461471"/>
            <a:ext cx="5902988" cy="1014114"/>
          </a:xfrm>
        </p:spPr>
        <p:txBody>
          <a:bodyPr vert="horz" lIns="91440" tIns="45720" rIns="91440" bIns="45720" rtlCol="0" anchor="ctr">
            <a:noAutofit/>
          </a:bodyPr>
          <a:lstStyle/>
          <a:p>
            <a:r>
              <a:rPr lang="en-US" b="1" err="1">
                <a:latin typeface="Arial" panose="020B0604020202020204" pitchFamily="34" charset="0"/>
                <a:cs typeface="Arial" panose="020B0604020202020204" pitchFamily="34" charset="0"/>
              </a:rPr>
              <a:t>Quản</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lý</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mượn</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trả</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a:xfrm>
            <a:off x="1144804" y="1409980"/>
            <a:ext cx="4947806" cy="4657978"/>
          </a:xfrm>
        </p:spPr>
        <p:txBody>
          <a:bodyPr vert="horz" lIns="91440" tIns="45720" rIns="91440" bIns="45720" rtlCol="0" anchor="t">
            <a:normAutofit/>
          </a:bodyPr>
          <a:lstStyle/>
          <a:p>
            <a:pPr marL="0" indent="0" algn="just">
              <a:buNone/>
            </a:pPr>
            <a:r>
              <a:rPr lang="en-US" b="1">
                <a:latin typeface="Arial" panose="020B0604020202020204" pitchFamily="34" charset="0"/>
                <a:cs typeface="Arial" panose="020B0604020202020204" pitchFamily="34" charset="0"/>
              </a:rPr>
              <a:t>2. </a:t>
            </a:r>
            <a:r>
              <a:rPr lang="en-US" b="1" err="1">
                <a:latin typeface="Arial" panose="020B0604020202020204" pitchFamily="34" charset="0"/>
                <a:cs typeface="Arial" panose="020B0604020202020204" pitchFamily="34" charset="0"/>
              </a:rPr>
              <a:t>Trả</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sách</a:t>
            </a:r>
            <a:endParaRPr lang="en-US" b="1">
              <a:latin typeface="Arial" panose="020B0604020202020204" pitchFamily="34" charset="0"/>
              <a:cs typeface="Arial" panose="020B0604020202020204" pitchFamily="34" charset="0"/>
            </a:endParaRPr>
          </a:p>
          <a:p>
            <a:pPr algn="just"/>
            <a:r>
              <a:rPr lang="en-US" err="1">
                <a:latin typeface="Arial"/>
                <a:cs typeface="Arial"/>
              </a:rPr>
              <a:t>Báo</a:t>
            </a:r>
            <a:r>
              <a:rPr lang="en-US">
                <a:latin typeface="Arial"/>
                <a:cs typeface="Arial"/>
              </a:rPr>
              <a:t> </a:t>
            </a:r>
            <a:r>
              <a:rPr lang="en-US" err="1">
                <a:latin typeface="Arial"/>
                <a:cs typeface="Arial"/>
              </a:rPr>
              <a:t>hỏng</a:t>
            </a:r>
            <a:r>
              <a:rPr lang="en-US">
                <a:latin typeface="Arial"/>
                <a:cs typeface="Arial"/>
              </a:rPr>
              <a:t> </a:t>
            </a:r>
            <a:r>
              <a:rPr lang="en-US" err="1">
                <a:latin typeface="Arial"/>
                <a:cs typeface="Arial"/>
              </a:rPr>
              <a:t>mất</a:t>
            </a:r>
            <a:r>
              <a:rPr lang="en-US">
                <a:latin typeface="Arial"/>
                <a:cs typeface="Arial"/>
              </a:rPr>
              <a:t>, </a:t>
            </a:r>
            <a:r>
              <a:rPr lang="en-US" err="1">
                <a:latin typeface="Arial"/>
                <a:cs typeface="Arial"/>
              </a:rPr>
              <a:t>tượng</a:t>
            </a:r>
            <a:r>
              <a:rPr lang="en-US">
                <a:latin typeface="Arial"/>
                <a:cs typeface="Arial"/>
              </a:rPr>
              <a:t> </a:t>
            </a:r>
            <a:r>
              <a:rPr lang="en-US" err="1">
                <a:latin typeface="Arial"/>
                <a:cs typeface="Arial"/>
              </a:rPr>
              <a:t>tự</a:t>
            </a:r>
            <a:r>
              <a:rPr lang="en-US">
                <a:latin typeface="Arial"/>
                <a:cs typeface="Arial"/>
              </a:rPr>
              <a:t> </a:t>
            </a:r>
            <a:r>
              <a:rPr lang="en-US" err="1">
                <a:latin typeface="Arial"/>
                <a:cs typeface="Arial"/>
              </a:rPr>
              <a:t>trả</a:t>
            </a:r>
            <a:r>
              <a:rPr lang="en-US">
                <a:latin typeface="Arial"/>
                <a:cs typeface="Arial"/>
              </a:rPr>
              <a:t> </a:t>
            </a:r>
            <a:r>
              <a:rPr lang="en-US" err="1">
                <a:latin typeface="Arial"/>
                <a:cs typeface="Arial"/>
              </a:rPr>
              <a:t>sách</a:t>
            </a:r>
            <a:r>
              <a:rPr lang="en-US">
                <a:latin typeface="Arial"/>
                <a:cs typeface="Arial"/>
              </a:rPr>
              <a:t>, </a:t>
            </a:r>
            <a:r>
              <a:rPr lang="en-US" err="1">
                <a:latin typeface="Arial"/>
                <a:cs typeface="Arial"/>
              </a:rPr>
              <a:t>thủ</a:t>
            </a:r>
            <a:r>
              <a:rPr lang="en-US">
                <a:latin typeface="Arial"/>
                <a:cs typeface="Arial"/>
              </a:rPr>
              <a:t> </a:t>
            </a:r>
            <a:r>
              <a:rPr lang="en-US" err="1">
                <a:latin typeface="Arial"/>
                <a:cs typeface="Arial"/>
              </a:rPr>
              <a:t>thư</a:t>
            </a:r>
            <a:r>
              <a:rPr lang="en-US">
                <a:latin typeface="Arial"/>
                <a:cs typeface="Arial"/>
              </a:rPr>
              <a:t> </a:t>
            </a:r>
            <a:r>
              <a:rPr lang="en-US" err="1">
                <a:latin typeface="Arial"/>
                <a:cs typeface="Arial"/>
              </a:rPr>
              <a:t>chọn</a:t>
            </a:r>
            <a:r>
              <a:rPr lang="en-US">
                <a:latin typeface="Arial"/>
                <a:cs typeface="Arial"/>
              </a:rPr>
              <a:t> </a:t>
            </a:r>
            <a:r>
              <a:rPr lang="en-US" err="1">
                <a:latin typeface="Arial"/>
                <a:cs typeface="Arial"/>
              </a:rPr>
              <a:t>độc</a:t>
            </a:r>
            <a:r>
              <a:rPr lang="en-US">
                <a:latin typeface="Arial"/>
                <a:cs typeface="Arial"/>
              </a:rPr>
              <a:t> </a:t>
            </a:r>
            <a:r>
              <a:rPr lang="en-US" err="1">
                <a:latin typeface="Arial"/>
                <a:cs typeface="Arial"/>
              </a:rPr>
              <a:t>giả</a:t>
            </a:r>
            <a:r>
              <a:rPr lang="en-US">
                <a:latin typeface="Arial"/>
                <a:cs typeface="Arial"/>
              </a:rPr>
              <a:t> </a:t>
            </a:r>
            <a:r>
              <a:rPr lang="en-US" err="1">
                <a:latin typeface="Arial"/>
                <a:cs typeface="Arial"/>
              </a:rPr>
              <a:t>và</a:t>
            </a:r>
            <a:r>
              <a:rPr lang="en-US">
                <a:latin typeface="Arial"/>
                <a:cs typeface="Arial"/>
              </a:rPr>
              <a:t> </a:t>
            </a:r>
            <a:r>
              <a:rPr lang="en-US" err="1">
                <a:latin typeface="Arial"/>
                <a:cs typeface="Arial"/>
              </a:rPr>
              <a:t>sách</a:t>
            </a:r>
            <a:r>
              <a:rPr lang="en-US">
                <a:latin typeface="Arial"/>
                <a:cs typeface="Arial"/>
              </a:rPr>
              <a:t> </a:t>
            </a:r>
            <a:r>
              <a:rPr lang="en-US" err="1">
                <a:latin typeface="Arial"/>
                <a:cs typeface="Arial"/>
              </a:rPr>
              <a:t>rồi</a:t>
            </a:r>
            <a:r>
              <a:rPr lang="en-US">
                <a:latin typeface="Arial"/>
                <a:cs typeface="Arial"/>
              </a:rPr>
              <a:t> click </a:t>
            </a:r>
            <a:r>
              <a:rPr lang="en-US" i="1" err="1">
                <a:latin typeface="Arial"/>
                <a:cs typeface="Arial"/>
              </a:rPr>
              <a:t>Báo</a:t>
            </a:r>
            <a:r>
              <a:rPr lang="en-US" i="1">
                <a:latin typeface="Arial"/>
                <a:cs typeface="Arial"/>
              </a:rPr>
              <a:t> </a:t>
            </a:r>
            <a:r>
              <a:rPr lang="en-US" i="1" err="1">
                <a:latin typeface="Arial"/>
                <a:cs typeface="Arial"/>
              </a:rPr>
              <a:t>hỏng</a:t>
            </a:r>
            <a:r>
              <a:rPr lang="en-US" i="1">
                <a:latin typeface="Arial"/>
                <a:cs typeface="Arial"/>
              </a:rPr>
              <a:t> </a:t>
            </a:r>
            <a:r>
              <a:rPr lang="en-US" i="1" err="1">
                <a:latin typeface="Arial"/>
                <a:cs typeface="Arial"/>
              </a:rPr>
              <a:t>mất</a:t>
            </a:r>
            <a:r>
              <a:rPr lang="en-US" i="1">
                <a:latin typeface="Arial"/>
                <a:cs typeface="Arial"/>
              </a:rPr>
              <a:t>.</a:t>
            </a:r>
          </a:p>
          <a:p>
            <a:pPr algn="just"/>
            <a:r>
              <a:rPr lang="en-US" err="1">
                <a:latin typeface="Arial"/>
                <a:cs typeface="Arial"/>
              </a:rPr>
              <a:t>Độc</a:t>
            </a:r>
            <a:r>
              <a:rPr lang="en-US">
                <a:latin typeface="Arial"/>
                <a:cs typeface="Arial"/>
              </a:rPr>
              <a:t> </a:t>
            </a:r>
            <a:r>
              <a:rPr lang="en-US" err="1">
                <a:latin typeface="Arial"/>
                <a:cs typeface="Arial"/>
              </a:rPr>
              <a:t>giả</a:t>
            </a:r>
            <a:r>
              <a:rPr lang="en-US">
                <a:latin typeface="Arial"/>
                <a:cs typeface="Arial"/>
              </a:rPr>
              <a:t> </a:t>
            </a:r>
            <a:r>
              <a:rPr lang="en-US" err="1">
                <a:latin typeface="Arial"/>
                <a:cs typeface="Arial"/>
              </a:rPr>
              <a:t>sẽ</a:t>
            </a:r>
            <a:r>
              <a:rPr lang="en-US">
                <a:latin typeface="Arial"/>
                <a:cs typeface="Arial"/>
              </a:rPr>
              <a:t> </a:t>
            </a:r>
            <a:r>
              <a:rPr lang="en-US" err="1">
                <a:latin typeface="Arial"/>
                <a:cs typeface="Arial"/>
              </a:rPr>
              <a:t>phải</a:t>
            </a:r>
            <a:r>
              <a:rPr lang="en-US">
                <a:latin typeface="Arial"/>
                <a:cs typeface="Arial"/>
              </a:rPr>
              <a:t> </a:t>
            </a:r>
            <a:r>
              <a:rPr lang="en-US" err="1">
                <a:latin typeface="Arial"/>
                <a:cs typeface="Arial"/>
              </a:rPr>
              <a:t>nộp</a:t>
            </a:r>
            <a:r>
              <a:rPr lang="en-US">
                <a:latin typeface="Arial"/>
                <a:cs typeface="Arial"/>
              </a:rPr>
              <a:t> </a:t>
            </a:r>
            <a:r>
              <a:rPr lang="en-US" err="1">
                <a:latin typeface="Arial"/>
                <a:cs typeface="Arial"/>
              </a:rPr>
              <a:t>phạt</a:t>
            </a:r>
            <a:r>
              <a:rPr lang="en-US">
                <a:latin typeface="Arial"/>
                <a:cs typeface="Arial"/>
              </a:rPr>
              <a:t> </a:t>
            </a:r>
            <a:r>
              <a:rPr lang="en-US" err="1">
                <a:latin typeface="Arial"/>
                <a:cs typeface="Arial"/>
              </a:rPr>
              <a:t>tiền</a:t>
            </a:r>
            <a:r>
              <a:rPr lang="en-US">
                <a:latin typeface="Arial"/>
                <a:cs typeface="Arial"/>
              </a:rPr>
              <a:t> </a:t>
            </a:r>
            <a:r>
              <a:rPr lang="en-US" err="1">
                <a:latin typeface="Arial"/>
                <a:cs typeface="Arial"/>
              </a:rPr>
              <a:t>đền</a:t>
            </a:r>
            <a:r>
              <a:rPr lang="en-US">
                <a:latin typeface="Arial"/>
                <a:cs typeface="Arial"/>
              </a:rPr>
              <a:t> </a:t>
            </a:r>
            <a:r>
              <a:rPr lang="en-US" err="1">
                <a:latin typeface="Arial"/>
                <a:cs typeface="Arial"/>
              </a:rPr>
              <a:t>sách</a:t>
            </a:r>
            <a:r>
              <a:rPr lang="en-US">
                <a:latin typeface="Arial"/>
                <a:cs typeface="Arial"/>
              </a:rPr>
              <a:t> </a:t>
            </a:r>
            <a:r>
              <a:rPr lang="en-US" err="1">
                <a:latin typeface="Arial"/>
                <a:cs typeface="Arial"/>
              </a:rPr>
              <a:t>theo</a:t>
            </a:r>
            <a:r>
              <a:rPr lang="en-US">
                <a:latin typeface="Arial"/>
                <a:cs typeface="Arial"/>
              </a:rPr>
              <a:t> </a:t>
            </a:r>
            <a:r>
              <a:rPr lang="en-US" err="1">
                <a:latin typeface="Arial"/>
                <a:cs typeface="Arial"/>
              </a:rPr>
              <a:t>quy</a:t>
            </a:r>
            <a:r>
              <a:rPr lang="en-US">
                <a:latin typeface="Arial"/>
                <a:cs typeface="Arial"/>
              </a:rPr>
              <a:t> </a:t>
            </a:r>
            <a:r>
              <a:rPr lang="en-US" err="1">
                <a:latin typeface="Arial"/>
                <a:cs typeface="Arial"/>
              </a:rPr>
              <a:t>định</a:t>
            </a:r>
            <a:r>
              <a:rPr lang="en-US">
                <a:latin typeface="Arial"/>
                <a:cs typeface="Arial"/>
              </a:rPr>
              <a:t> </a:t>
            </a:r>
            <a:r>
              <a:rPr lang="en-US" err="1">
                <a:latin typeface="Arial"/>
                <a:cs typeface="Arial"/>
              </a:rPr>
              <a:t>của</a:t>
            </a:r>
            <a:r>
              <a:rPr lang="en-US">
                <a:latin typeface="Arial"/>
                <a:cs typeface="Arial"/>
              </a:rPr>
              <a:t> </a:t>
            </a:r>
            <a:r>
              <a:rPr lang="en-US" err="1">
                <a:latin typeface="Arial"/>
                <a:cs typeface="Arial"/>
              </a:rPr>
              <a:t>thư</a:t>
            </a:r>
            <a:r>
              <a:rPr lang="en-US">
                <a:latin typeface="Arial"/>
                <a:cs typeface="Arial"/>
              </a:rPr>
              <a:t> </a:t>
            </a:r>
            <a:r>
              <a:rPr lang="en-US" err="1">
                <a:latin typeface="Arial"/>
                <a:cs typeface="Arial"/>
              </a:rPr>
              <a:t>viện</a:t>
            </a:r>
            <a:r>
              <a:rPr lang="en-US">
                <a:latin typeface="Arial"/>
                <a:cs typeface="Arial"/>
              </a:rPr>
              <a:t> </a:t>
            </a:r>
            <a:r>
              <a:rPr lang="en-US" err="1">
                <a:latin typeface="Arial"/>
                <a:cs typeface="Arial"/>
              </a:rPr>
              <a:t>và</a:t>
            </a:r>
            <a:r>
              <a:rPr lang="en-US">
                <a:latin typeface="Arial"/>
                <a:cs typeface="Arial"/>
              </a:rPr>
              <a:t> </a:t>
            </a:r>
            <a:r>
              <a:rPr lang="en-US" err="1">
                <a:latin typeface="Arial"/>
                <a:cs typeface="Arial"/>
              </a:rPr>
              <a:t>sẽ</a:t>
            </a:r>
            <a:r>
              <a:rPr lang="en-US">
                <a:latin typeface="Arial"/>
                <a:cs typeface="Arial"/>
              </a:rPr>
              <a:t> </a:t>
            </a:r>
            <a:r>
              <a:rPr lang="en-US" err="1">
                <a:latin typeface="Arial"/>
                <a:cs typeface="Arial"/>
              </a:rPr>
              <a:t>bị</a:t>
            </a:r>
            <a:r>
              <a:rPr lang="en-US">
                <a:latin typeface="Arial"/>
                <a:cs typeface="Arial"/>
              </a:rPr>
              <a:t> </a:t>
            </a:r>
            <a:r>
              <a:rPr lang="en-US" err="1">
                <a:latin typeface="Arial"/>
                <a:cs typeface="Arial"/>
              </a:rPr>
              <a:t>ghi</a:t>
            </a:r>
            <a:r>
              <a:rPr lang="en-US">
                <a:latin typeface="Arial"/>
                <a:cs typeface="Arial"/>
              </a:rPr>
              <a:t> </a:t>
            </a:r>
            <a:r>
              <a:rPr lang="en-US" err="1">
                <a:latin typeface="Arial"/>
                <a:cs typeface="Arial"/>
              </a:rPr>
              <a:t>vào</a:t>
            </a:r>
            <a:r>
              <a:rPr lang="en-US">
                <a:latin typeface="Arial"/>
                <a:cs typeface="Arial"/>
              </a:rPr>
              <a:t> </a:t>
            </a:r>
            <a:r>
              <a:rPr lang="en-US" err="1">
                <a:latin typeface="Arial"/>
                <a:cs typeface="Arial"/>
              </a:rPr>
              <a:t>danh</a:t>
            </a:r>
            <a:r>
              <a:rPr lang="en-US">
                <a:latin typeface="Arial"/>
                <a:cs typeface="Arial"/>
              </a:rPr>
              <a:t> </a:t>
            </a:r>
            <a:r>
              <a:rPr lang="en-US" err="1">
                <a:latin typeface="Arial"/>
                <a:cs typeface="Arial"/>
              </a:rPr>
              <a:t>sách</a:t>
            </a:r>
            <a:r>
              <a:rPr lang="en-US">
                <a:latin typeface="Arial"/>
                <a:cs typeface="Arial"/>
              </a:rPr>
              <a:t> </a:t>
            </a:r>
            <a:r>
              <a:rPr lang="en-US" err="1">
                <a:latin typeface="Arial"/>
                <a:cs typeface="Arial"/>
              </a:rPr>
              <a:t>xử</a:t>
            </a:r>
            <a:r>
              <a:rPr lang="en-US">
                <a:latin typeface="Arial"/>
                <a:cs typeface="Arial"/>
              </a:rPr>
              <a:t> </a:t>
            </a:r>
            <a:r>
              <a:rPr lang="en-US" err="1">
                <a:latin typeface="Arial"/>
                <a:cs typeface="Arial"/>
              </a:rPr>
              <a:t>lý</a:t>
            </a:r>
            <a:r>
              <a:rPr lang="en-US">
                <a:latin typeface="Arial"/>
                <a:cs typeface="Arial"/>
              </a:rPr>
              <a:t> vi </a:t>
            </a:r>
            <a:r>
              <a:rPr lang="en-US" err="1">
                <a:latin typeface="Arial"/>
                <a:cs typeface="Arial"/>
              </a:rPr>
              <a:t>phạm</a:t>
            </a:r>
            <a:r>
              <a:rPr lang="en-US">
                <a:latin typeface="Arial"/>
                <a:cs typeface="Arial"/>
              </a:rPr>
              <a:t>.</a:t>
            </a:r>
          </a:p>
          <a:p>
            <a:pPr algn="just"/>
            <a:r>
              <a:rPr lang="en-US" err="1">
                <a:latin typeface="Arial"/>
                <a:cs typeface="Arial"/>
              </a:rPr>
              <a:t>Nếu</a:t>
            </a:r>
            <a:r>
              <a:rPr lang="en-US">
                <a:latin typeface="Arial"/>
                <a:cs typeface="Arial"/>
              </a:rPr>
              <a:t> </a:t>
            </a:r>
            <a:r>
              <a:rPr lang="en-US" err="1">
                <a:latin typeface="Arial"/>
                <a:cs typeface="Arial"/>
              </a:rPr>
              <a:t>sách</a:t>
            </a:r>
            <a:r>
              <a:rPr lang="en-US">
                <a:latin typeface="Arial"/>
                <a:cs typeface="Arial"/>
              </a:rPr>
              <a:t> </a:t>
            </a:r>
            <a:r>
              <a:rPr lang="en-US" err="1">
                <a:latin typeface="Arial"/>
                <a:cs typeface="Arial"/>
              </a:rPr>
              <a:t>mà</a:t>
            </a:r>
            <a:r>
              <a:rPr lang="en-US">
                <a:latin typeface="Arial"/>
                <a:cs typeface="Arial"/>
              </a:rPr>
              <a:t> </a:t>
            </a:r>
            <a:r>
              <a:rPr lang="en-US" err="1">
                <a:latin typeface="Arial"/>
                <a:cs typeface="Arial"/>
              </a:rPr>
              <a:t>độc</a:t>
            </a:r>
            <a:r>
              <a:rPr lang="en-US">
                <a:latin typeface="Arial"/>
                <a:cs typeface="Arial"/>
              </a:rPr>
              <a:t> </a:t>
            </a:r>
            <a:r>
              <a:rPr lang="en-US" err="1">
                <a:latin typeface="Arial"/>
                <a:cs typeface="Arial"/>
              </a:rPr>
              <a:t>giả</a:t>
            </a:r>
            <a:r>
              <a:rPr lang="en-US">
                <a:latin typeface="Arial"/>
                <a:cs typeface="Arial"/>
              </a:rPr>
              <a:t> </a:t>
            </a:r>
            <a:r>
              <a:rPr lang="en-US" err="1">
                <a:latin typeface="Arial"/>
                <a:cs typeface="Arial"/>
              </a:rPr>
              <a:t>báo</a:t>
            </a:r>
            <a:r>
              <a:rPr lang="en-US">
                <a:latin typeface="Arial"/>
                <a:cs typeface="Arial"/>
              </a:rPr>
              <a:t> </a:t>
            </a:r>
            <a:r>
              <a:rPr lang="en-US" err="1">
                <a:latin typeface="Arial"/>
                <a:cs typeface="Arial"/>
              </a:rPr>
              <a:t>hỏng</a:t>
            </a:r>
            <a:r>
              <a:rPr lang="en-US">
                <a:latin typeface="Arial"/>
                <a:cs typeface="Arial"/>
              </a:rPr>
              <a:t> </a:t>
            </a:r>
            <a:r>
              <a:rPr lang="en-US" err="1">
                <a:latin typeface="Arial"/>
                <a:cs typeface="Arial"/>
              </a:rPr>
              <a:t>mất</a:t>
            </a:r>
            <a:r>
              <a:rPr lang="en-US">
                <a:latin typeface="Arial"/>
                <a:cs typeface="Arial"/>
              </a:rPr>
              <a:t> </a:t>
            </a:r>
            <a:r>
              <a:rPr lang="en-US" err="1">
                <a:latin typeface="Arial"/>
                <a:cs typeface="Arial"/>
              </a:rPr>
              <a:t>đã</a:t>
            </a:r>
            <a:r>
              <a:rPr lang="en-US">
                <a:latin typeface="Arial"/>
                <a:cs typeface="Arial"/>
              </a:rPr>
              <a:t> </a:t>
            </a:r>
            <a:r>
              <a:rPr lang="en-US" err="1">
                <a:latin typeface="Arial"/>
                <a:cs typeface="Arial"/>
              </a:rPr>
              <a:t>quá</a:t>
            </a:r>
            <a:r>
              <a:rPr lang="en-US">
                <a:latin typeface="Arial"/>
                <a:cs typeface="Arial"/>
              </a:rPr>
              <a:t> </a:t>
            </a:r>
            <a:r>
              <a:rPr lang="en-US" err="1">
                <a:latin typeface="Arial"/>
                <a:cs typeface="Arial"/>
              </a:rPr>
              <a:t>hạn</a:t>
            </a:r>
            <a:r>
              <a:rPr lang="en-US">
                <a:latin typeface="Arial"/>
                <a:cs typeface="Arial"/>
              </a:rPr>
              <a:t> </a:t>
            </a:r>
            <a:r>
              <a:rPr lang="en-US" err="1">
                <a:latin typeface="Arial"/>
                <a:cs typeface="Arial"/>
              </a:rPr>
              <a:t>trả</a:t>
            </a:r>
            <a:r>
              <a:rPr lang="en-US">
                <a:latin typeface="Arial"/>
                <a:cs typeface="Arial"/>
              </a:rPr>
              <a:t> </a:t>
            </a:r>
            <a:r>
              <a:rPr lang="en-US" err="1">
                <a:latin typeface="Arial"/>
                <a:cs typeface="Arial"/>
              </a:rPr>
              <a:t>thì</a:t>
            </a:r>
            <a:r>
              <a:rPr lang="en-US">
                <a:latin typeface="Arial"/>
                <a:cs typeface="Arial"/>
              </a:rPr>
              <a:t> </a:t>
            </a:r>
            <a:r>
              <a:rPr lang="en-US" err="1">
                <a:latin typeface="Arial"/>
                <a:cs typeface="Arial"/>
              </a:rPr>
              <a:t>độc</a:t>
            </a:r>
            <a:r>
              <a:rPr lang="en-US">
                <a:latin typeface="Arial"/>
                <a:cs typeface="Arial"/>
              </a:rPr>
              <a:t> </a:t>
            </a:r>
            <a:r>
              <a:rPr lang="en-US" err="1">
                <a:latin typeface="Arial"/>
                <a:cs typeface="Arial"/>
              </a:rPr>
              <a:t>giả</a:t>
            </a:r>
            <a:r>
              <a:rPr lang="en-US">
                <a:latin typeface="Arial"/>
                <a:cs typeface="Arial"/>
              </a:rPr>
              <a:t> </a:t>
            </a:r>
            <a:r>
              <a:rPr lang="en-US" err="1">
                <a:latin typeface="Arial"/>
                <a:cs typeface="Arial"/>
              </a:rPr>
              <a:t>cũng</a:t>
            </a:r>
            <a:r>
              <a:rPr lang="en-US">
                <a:latin typeface="Arial"/>
                <a:cs typeface="Arial"/>
              </a:rPr>
              <a:t> </a:t>
            </a:r>
            <a:r>
              <a:rPr lang="en-US" err="1">
                <a:latin typeface="Arial"/>
                <a:cs typeface="Arial"/>
              </a:rPr>
              <a:t>phải</a:t>
            </a:r>
            <a:r>
              <a:rPr lang="en-US">
                <a:latin typeface="Arial"/>
                <a:cs typeface="Arial"/>
              </a:rPr>
              <a:t> </a:t>
            </a:r>
            <a:r>
              <a:rPr lang="en-US" err="1">
                <a:latin typeface="Arial"/>
                <a:cs typeface="Arial"/>
              </a:rPr>
              <a:t>nộp</a:t>
            </a:r>
            <a:r>
              <a:rPr lang="en-US">
                <a:latin typeface="Arial"/>
                <a:cs typeface="Arial"/>
              </a:rPr>
              <a:t> </a:t>
            </a:r>
            <a:r>
              <a:rPr lang="en-US" err="1">
                <a:latin typeface="Arial"/>
                <a:cs typeface="Arial"/>
              </a:rPr>
              <a:t>phạt</a:t>
            </a:r>
            <a:r>
              <a:rPr lang="en-US">
                <a:latin typeface="Arial"/>
                <a:cs typeface="Arial"/>
              </a:rPr>
              <a:t> </a:t>
            </a:r>
            <a:r>
              <a:rPr lang="en-US" err="1">
                <a:latin typeface="Arial"/>
                <a:cs typeface="Arial"/>
              </a:rPr>
              <a:t>tiền</a:t>
            </a:r>
            <a:r>
              <a:rPr lang="en-US">
                <a:latin typeface="Arial"/>
                <a:cs typeface="Arial"/>
              </a:rPr>
              <a:t> </a:t>
            </a:r>
            <a:r>
              <a:rPr lang="en-US" err="1">
                <a:latin typeface="Arial"/>
                <a:cs typeface="Arial"/>
              </a:rPr>
              <a:t>trả</a:t>
            </a:r>
            <a:r>
              <a:rPr lang="en-US">
                <a:latin typeface="Arial"/>
                <a:cs typeface="Arial"/>
              </a:rPr>
              <a:t> </a:t>
            </a:r>
            <a:r>
              <a:rPr lang="en-US" err="1">
                <a:latin typeface="Arial"/>
                <a:cs typeface="Arial"/>
              </a:rPr>
              <a:t>sách</a:t>
            </a:r>
            <a:r>
              <a:rPr lang="en-US">
                <a:latin typeface="Arial"/>
                <a:cs typeface="Arial"/>
              </a:rPr>
              <a:t> </a:t>
            </a:r>
            <a:r>
              <a:rPr lang="en-US" err="1">
                <a:latin typeface="Arial"/>
                <a:cs typeface="Arial"/>
              </a:rPr>
              <a:t>quá</a:t>
            </a:r>
            <a:r>
              <a:rPr lang="en-US">
                <a:latin typeface="Arial"/>
                <a:cs typeface="Arial"/>
              </a:rPr>
              <a:t> </a:t>
            </a:r>
            <a:r>
              <a:rPr lang="en-US" err="1">
                <a:latin typeface="Arial"/>
                <a:cs typeface="Arial"/>
              </a:rPr>
              <a:t>hạn</a:t>
            </a:r>
            <a:r>
              <a:rPr lang="en-US">
                <a:latin typeface="Arial"/>
                <a:cs typeface="Arial"/>
              </a:rPr>
              <a:t>.</a:t>
            </a:r>
          </a:p>
          <a:p>
            <a:endParaRPr lang="en-US"/>
          </a:p>
          <a:p>
            <a:endParaRPr lang="en-US"/>
          </a:p>
        </p:txBody>
      </p:sp>
      <p:pic>
        <p:nvPicPr>
          <p:cNvPr id="6" name="Content Placeholder 5"/>
          <p:cNvPicPr>
            <a:picLocks noGrp="1" noChangeAspect="1"/>
          </p:cNvPicPr>
          <p:nvPr>
            <p:ph sz="half" idx="2"/>
          </p:nvPr>
        </p:nvPicPr>
        <p:blipFill>
          <a:blip r:embed="rId4"/>
          <a:stretch>
            <a:fillRect/>
          </a:stretch>
        </p:blipFill>
        <p:spPr>
          <a:xfrm>
            <a:off x="6250877" y="1797435"/>
            <a:ext cx="5454122" cy="1624818"/>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8" name="Picture 7"/>
          <p:cNvPicPr>
            <a:picLocks noChangeAspect="1"/>
          </p:cNvPicPr>
          <p:nvPr/>
        </p:nvPicPr>
        <p:blipFill>
          <a:blip r:embed="rId5"/>
          <a:stretch>
            <a:fillRect/>
          </a:stretch>
        </p:blipFill>
        <p:spPr>
          <a:xfrm>
            <a:off x="6250877" y="3739284"/>
            <a:ext cx="5454122" cy="1458977"/>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53ED3FC-3BE8-4F1F-BEF1-74B1C721718A}"/>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B5C0CE9-3562-4E73-B933-25CF7C390521}"/>
              </a:ext>
            </a:extLst>
          </p:cNvPr>
          <p:cNvSpPr>
            <a:spLocks noGrp="1"/>
          </p:cNvSpPr>
          <p:nvPr>
            <p:ph type="title"/>
          </p:nvPr>
        </p:nvSpPr>
        <p:spPr>
          <a:xfrm>
            <a:off x="825909" y="808055"/>
            <a:ext cx="3979205" cy="1453363"/>
          </a:xfrm>
        </p:spPr>
        <p:txBody>
          <a:bodyPr vert="horz" lIns="91440" tIns="45720" rIns="91440" bIns="45720" rtlCol="0" anchor="ctr">
            <a:normAutofit/>
          </a:bodyPr>
          <a:lstStyle/>
          <a:p>
            <a:r>
              <a:rPr lang="en-US" sz="3600" b="1" err="1">
                <a:latin typeface="Arial" panose="020B0604020202020204" pitchFamily="34" charset="0"/>
                <a:cs typeface="Arial" panose="020B0604020202020204" pitchFamily="34" charset="0"/>
              </a:rPr>
              <a:t>Quản</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lý</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lớp</a:t>
            </a:r>
            <a:r>
              <a:rPr lang="en-US" sz="3600" b="1">
                <a:latin typeface="Arial" panose="020B0604020202020204" pitchFamily="34" charset="0"/>
                <a:cs typeface="Arial" panose="020B0604020202020204" pitchFamily="34" charset="0"/>
              </a:rPr>
              <a:t>, khoa, </a:t>
            </a:r>
            <a:r>
              <a:rPr lang="en-US" sz="3600" b="1" err="1">
                <a:latin typeface="Arial" panose="020B0604020202020204" pitchFamily="34" charset="0"/>
                <a:cs typeface="Arial" panose="020B0604020202020204" pitchFamily="34" charset="0"/>
              </a:rPr>
              <a:t>vai</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trò</a:t>
            </a:r>
            <a:endParaRPr lang="en-US" sz="3600" b="1">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A745BF06-C3DE-4F42-A0E6-EF82E2658E41}"/>
              </a:ext>
            </a:extLst>
          </p:cNvPr>
          <p:cNvSpPr>
            <a:spLocks noGrp="1"/>
          </p:cNvSpPr>
          <p:nvPr>
            <p:ph type="body" sz="half" idx="2"/>
          </p:nvPr>
        </p:nvSpPr>
        <p:spPr>
          <a:xfrm>
            <a:off x="802178" y="2261420"/>
            <a:ext cx="4002936" cy="3637935"/>
          </a:xfrm>
        </p:spPr>
        <p:txBody>
          <a:bodyPr vert="horz" lIns="91440" tIns="45720" rIns="91440" bIns="45720" rtlCol="0" anchor="ctr">
            <a:normAutofit/>
          </a:bodyPr>
          <a:lstStyle/>
          <a:p>
            <a:pPr>
              <a:buFont typeface="Arial"/>
              <a:buChar char="•"/>
            </a:pPr>
            <a:r>
              <a:rPr lang="en-US"/>
              <a:t>Các chức năng</a:t>
            </a:r>
          </a:p>
          <a:p>
            <a:pPr marL="400050" indent="-342900">
              <a:buFont typeface="Arial"/>
              <a:buChar char="•"/>
            </a:pPr>
            <a:r>
              <a:rPr lang="en-US"/>
              <a:t>Thêm: thêm mới khoa, lớp và vai trò </a:t>
            </a:r>
          </a:p>
          <a:p>
            <a:pPr marL="400050" indent="-342900">
              <a:buFont typeface="Arial"/>
              <a:buChar char="•"/>
            </a:pPr>
            <a:r>
              <a:rPr lang="en-US"/>
              <a:t>Sửa: sửa khoa, lớp và vai trò</a:t>
            </a:r>
          </a:p>
          <a:p>
            <a:pPr marL="400050" indent="-342900">
              <a:buFont typeface="Arial"/>
              <a:buChar char="•"/>
            </a:pPr>
            <a:r>
              <a:rPr lang="en-US"/>
              <a:t>Xóa: xóa khoa, lớp và vai trò </a:t>
            </a:r>
          </a:p>
          <a:p>
            <a:pPr marL="400050" indent="-342900">
              <a:buFont typeface="Arial"/>
              <a:buChar char="•"/>
            </a:pPr>
            <a:r>
              <a:rPr lang="en-US"/>
              <a:t>Tìm kiếm : tìm kiếm khoa lớp và vai trò theo mã lớp, mã khoa và mã vai trò.</a:t>
            </a:r>
          </a:p>
        </p:txBody>
      </p:sp>
      <p:pic>
        <p:nvPicPr>
          <p:cNvPr id="6" name="Content Placeholder 5" descr="Graphical user interface, text, application, email&#10;&#10;Description automatically generated">
            <a:extLst>
              <a:ext uri="{FF2B5EF4-FFF2-40B4-BE49-F238E27FC236}">
                <a16:creationId xmlns:a16="http://schemas.microsoft.com/office/drawing/2014/main" id="{526BF73F-FC1D-43AB-9FFD-61271D11101B}"/>
              </a:ext>
            </a:extLst>
          </p:cNvPr>
          <p:cNvPicPr>
            <a:picLocks noGrp="1" noChangeAspect="1"/>
          </p:cNvPicPr>
          <p:nvPr>
            <p:ph idx="1"/>
          </p:nvPr>
        </p:nvPicPr>
        <p:blipFill>
          <a:blip r:embed="rId4"/>
          <a:stretch>
            <a:fillRect/>
          </a:stretch>
        </p:blipFill>
        <p:spPr>
          <a:xfrm>
            <a:off x="5289752" y="1214427"/>
            <a:ext cx="6095593" cy="426691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26902420"/>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C0CE9-3562-4E73-B933-25CF7C390521}"/>
              </a:ext>
            </a:extLst>
          </p:cNvPr>
          <p:cNvSpPr>
            <a:spLocks noGrp="1"/>
          </p:cNvSpPr>
          <p:nvPr>
            <p:ph type="title"/>
          </p:nvPr>
        </p:nvSpPr>
        <p:spPr>
          <a:xfrm>
            <a:off x="630936" y="639520"/>
            <a:ext cx="3782038" cy="1029482"/>
          </a:xfrm>
        </p:spPr>
        <p:txBody>
          <a:bodyPr vert="horz" lIns="91440" tIns="45720" rIns="91440" bIns="45720" rtlCol="0" anchor="b">
            <a:noAutofit/>
          </a:bodyPr>
          <a:lstStyle/>
          <a:p>
            <a:r>
              <a:rPr lang="en-US" sz="3600" b="1" kern="1200" err="1">
                <a:latin typeface="Arial" panose="020B0604020202020204" pitchFamily="34" charset="0"/>
                <a:cs typeface="Arial" panose="020B0604020202020204" pitchFamily="34" charset="0"/>
              </a:rPr>
              <a:t>Quản</a:t>
            </a:r>
            <a:r>
              <a:rPr lang="en-US" sz="3600" b="1" kern="1200">
                <a:latin typeface="Arial" panose="020B0604020202020204" pitchFamily="34" charset="0"/>
                <a:cs typeface="Arial" panose="020B0604020202020204" pitchFamily="34" charset="0"/>
              </a:rPr>
              <a:t> </a:t>
            </a:r>
            <a:r>
              <a:rPr lang="en-US" sz="3600" b="1" kern="1200" err="1">
                <a:latin typeface="Arial" panose="020B0604020202020204" pitchFamily="34" charset="0"/>
                <a:cs typeface="Arial" panose="020B0604020202020204" pitchFamily="34" charset="0"/>
              </a:rPr>
              <a:t>lý</a:t>
            </a:r>
            <a:r>
              <a:rPr lang="en-US" sz="3600" b="1" kern="1200">
                <a:latin typeface="Arial" panose="020B0604020202020204" pitchFamily="34" charset="0"/>
                <a:cs typeface="Arial" panose="020B0604020202020204" pitchFamily="34" charset="0"/>
              </a:rPr>
              <a:t> </a:t>
            </a:r>
            <a:r>
              <a:rPr lang="en-US" sz="3600" b="1" kern="1200" err="1">
                <a:latin typeface="Arial" panose="020B0604020202020204" pitchFamily="34" charset="0"/>
                <a:cs typeface="Arial" panose="020B0604020202020204" pitchFamily="34" charset="0"/>
              </a:rPr>
              <a:t>lớp</a:t>
            </a:r>
            <a:r>
              <a:rPr lang="en-US" sz="3600" b="1" kern="1200">
                <a:latin typeface="Arial" panose="020B0604020202020204" pitchFamily="34" charset="0"/>
                <a:cs typeface="Arial" panose="020B0604020202020204" pitchFamily="34" charset="0"/>
              </a:rPr>
              <a:t>, khoa, </a:t>
            </a:r>
            <a:r>
              <a:rPr lang="en-US" sz="3600" b="1" kern="1200" err="1">
                <a:latin typeface="Arial" panose="020B0604020202020204" pitchFamily="34" charset="0"/>
                <a:cs typeface="Arial" panose="020B0604020202020204" pitchFamily="34" charset="0"/>
              </a:rPr>
              <a:t>vai</a:t>
            </a:r>
            <a:r>
              <a:rPr lang="en-US" sz="3600" b="1" kern="1200">
                <a:latin typeface="Arial" panose="020B0604020202020204" pitchFamily="34" charset="0"/>
                <a:cs typeface="Arial" panose="020B0604020202020204" pitchFamily="34" charset="0"/>
              </a:rPr>
              <a:t> </a:t>
            </a:r>
            <a:r>
              <a:rPr lang="en-US" sz="3600" b="1" kern="1200" err="1">
                <a:latin typeface="Arial" panose="020B0604020202020204" pitchFamily="34" charset="0"/>
                <a:cs typeface="Arial" panose="020B0604020202020204" pitchFamily="34" charset="0"/>
              </a:rPr>
              <a:t>trò</a:t>
            </a:r>
            <a:endParaRPr lang="en-US" sz="3600" b="1" kern="120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A745BF06-C3DE-4F42-A0E6-EF82E2658E41}"/>
              </a:ext>
            </a:extLst>
          </p:cNvPr>
          <p:cNvSpPr>
            <a:spLocks noGrp="1"/>
          </p:cNvSpPr>
          <p:nvPr>
            <p:ph type="body" sz="half" idx="2"/>
          </p:nvPr>
        </p:nvSpPr>
        <p:spPr>
          <a:xfrm>
            <a:off x="630936" y="1964119"/>
            <a:ext cx="3429000" cy="3410712"/>
          </a:xfrm>
        </p:spPr>
        <p:txBody>
          <a:bodyPr vert="horz" lIns="91440" tIns="45720" rIns="91440" bIns="45720" rtlCol="0" anchor="t">
            <a:normAutofit lnSpcReduction="10000"/>
          </a:bodyPr>
          <a:lstStyle/>
          <a:p>
            <a:pPr lvl="0" fontAlgn="base">
              <a:lnSpc>
                <a:spcPct val="150000"/>
              </a:lnSpc>
              <a:spcBef>
                <a:spcPts val="60"/>
              </a:spcBef>
              <a:spcAft>
                <a:spcPts val="60"/>
              </a:spcAft>
            </a:pPr>
            <a:r>
              <a:rPr lang="en-US" sz="2000">
                <a:effectLst/>
                <a:latin typeface="Arial" panose="020B0604020202020204" pitchFamily="34" charset="0"/>
                <a:cs typeface="Arial" panose="020B0604020202020204" pitchFamily="34" charset="0"/>
              </a:rPr>
              <a:t>1. </a:t>
            </a:r>
            <a:r>
              <a:rPr lang="en-US" sz="1900" err="1">
                <a:effectLst/>
                <a:latin typeface="Arial" panose="020B0604020202020204" pitchFamily="34" charset="0"/>
                <a:cs typeface="Arial" panose="020B0604020202020204" pitchFamily="34" charset="0"/>
              </a:rPr>
              <a:t>Thêm</a:t>
            </a:r>
            <a:r>
              <a:rPr lang="en-US" sz="1900">
                <a:effectLst/>
                <a:latin typeface="Arial" panose="020B0604020202020204" pitchFamily="34" charset="0"/>
                <a:cs typeface="Arial" panose="020B0604020202020204" pitchFamily="34" charset="0"/>
              </a:rPr>
              <a:t> </a:t>
            </a:r>
            <a:r>
              <a:rPr lang="en-US" sz="1900" err="1">
                <a:effectLst/>
                <a:latin typeface="Arial" panose="020B0604020202020204" pitchFamily="34" charset="0"/>
                <a:cs typeface="Arial" panose="020B0604020202020204" pitchFamily="34" charset="0"/>
              </a:rPr>
              <a:t>mới</a:t>
            </a:r>
            <a:r>
              <a:rPr lang="en-US" sz="1900">
                <a:effectLst/>
                <a:latin typeface="Arial" panose="020B0604020202020204" pitchFamily="34" charset="0"/>
                <a:cs typeface="Arial" panose="020B0604020202020204" pitchFamily="34" charset="0"/>
              </a:rPr>
              <a:t> </a:t>
            </a:r>
            <a:r>
              <a:rPr lang="en-US" sz="1900" err="1">
                <a:effectLst/>
                <a:latin typeface="Arial" panose="020B0604020202020204" pitchFamily="34" charset="0"/>
                <a:cs typeface="Arial" panose="020B0604020202020204" pitchFamily="34" charset="0"/>
              </a:rPr>
              <a:t>lớp</a:t>
            </a:r>
            <a:r>
              <a:rPr lang="en-US" sz="1900">
                <a:effectLst/>
                <a:latin typeface="Arial" panose="020B0604020202020204" pitchFamily="34" charset="0"/>
                <a:cs typeface="Arial" panose="020B0604020202020204" pitchFamily="34" charset="0"/>
              </a:rPr>
              <a:t>, khoa, </a:t>
            </a:r>
            <a:r>
              <a:rPr lang="en-US" sz="1900" err="1">
                <a:effectLst/>
                <a:latin typeface="Arial" panose="020B0604020202020204" pitchFamily="34" charset="0"/>
                <a:cs typeface="Arial" panose="020B0604020202020204" pitchFamily="34" charset="0"/>
              </a:rPr>
              <a:t>vai</a:t>
            </a:r>
            <a:r>
              <a:rPr lang="en-US" sz="1900">
                <a:effectLst/>
                <a:latin typeface="Arial" panose="020B0604020202020204" pitchFamily="34" charset="0"/>
                <a:cs typeface="Arial" panose="020B0604020202020204" pitchFamily="34" charset="0"/>
              </a:rPr>
              <a:t> </a:t>
            </a:r>
            <a:r>
              <a:rPr lang="en-US" sz="1900" err="1">
                <a:effectLst/>
                <a:latin typeface="Arial" panose="020B0604020202020204" pitchFamily="34" charset="0"/>
                <a:cs typeface="Arial" panose="020B0604020202020204" pitchFamily="34" charset="0"/>
              </a:rPr>
              <a:t>trò</a:t>
            </a:r>
            <a:r>
              <a:rPr lang="en-US" sz="1900">
                <a:latin typeface="Arial" panose="020B0604020202020204" pitchFamily="34" charset="0"/>
                <a:cs typeface="Arial" panose="020B0604020202020204" pitchFamily="34" charset="0"/>
              </a:rPr>
              <a:t> </a:t>
            </a:r>
            <a:r>
              <a:rPr lang="en-US" sz="1900">
                <a:effectLst/>
                <a:latin typeface="Arial" panose="020B0604020202020204" pitchFamily="34" charset="0"/>
                <a:cs typeface="Arial" panose="020B0604020202020204" pitchFamily="34" charset="0"/>
              </a:rPr>
              <a:t>:</a:t>
            </a:r>
          </a:p>
          <a:p>
            <a:pPr marL="342900" lvl="0" indent="-342900" fontAlgn="base">
              <a:lnSpc>
                <a:spcPct val="150000"/>
              </a:lnSpc>
              <a:spcBef>
                <a:spcPts val="60"/>
              </a:spcBef>
              <a:spcAft>
                <a:spcPts val="60"/>
              </a:spcAft>
              <a:buFont typeface="Wingdings" panose="05000000000000000000" pitchFamily="2" charset="2"/>
              <a:buChar char="Ø"/>
            </a:pPr>
            <a:r>
              <a:rPr lang="en-US" sz="1900" err="1">
                <a:effectLst/>
                <a:latin typeface="Arial" panose="020B0604020202020204" pitchFamily="34" charset="0"/>
                <a:cs typeface="Arial" panose="020B0604020202020204" pitchFamily="34" charset="0"/>
              </a:rPr>
              <a:t>Chọn</a:t>
            </a:r>
            <a:r>
              <a:rPr lang="en-US" sz="1900">
                <a:effectLst/>
                <a:latin typeface="Arial" panose="020B0604020202020204" pitchFamily="34" charset="0"/>
                <a:cs typeface="Arial" panose="020B0604020202020204" pitchFamily="34" charset="0"/>
              </a:rPr>
              <a:t> button “</a:t>
            </a:r>
            <a:r>
              <a:rPr lang="en-US" sz="1900" err="1">
                <a:effectLst/>
                <a:latin typeface="Arial" panose="020B0604020202020204" pitchFamily="34" charset="0"/>
                <a:cs typeface="Arial" panose="020B0604020202020204" pitchFamily="34" charset="0"/>
              </a:rPr>
              <a:t>Thêm</a:t>
            </a:r>
            <a:r>
              <a:rPr lang="en-US" sz="1900">
                <a:effectLst/>
                <a:latin typeface="Arial" panose="020B0604020202020204" pitchFamily="34" charset="0"/>
                <a:cs typeface="Arial" panose="020B0604020202020204" pitchFamily="34" charset="0"/>
              </a:rPr>
              <a:t>” </a:t>
            </a:r>
            <a:r>
              <a:rPr lang="en-US" sz="1900" err="1">
                <a:effectLst/>
                <a:latin typeface="Arial" panose="020B0604020202020204" pitchFamily="34" charset="0"/>
                <a:cs typeface="Arial" panose="020B0604020202020204" pitchFamily="34" charset="0"/>
              </a:rPr>
              <a:t>thì</a:t>
            </a:r>
            <a:r>
              <a:rPr lang="en-US" sz="1900">
                <a:effectLst/>
                <a:latin typeface="Arial" panose="020B0604020202020204" pitchFamily="34" charset="0"/>
                <a:cs typeface="Arial" panose="020B0604020202020204" pitchFamily="34" charset="0"/>
              </a:rPr>
              <a:t> </a:t>
            </a:r>
            <a:r>
              <a:rPr lang="en-US" sz="1900" err="1">
                <a:effectLst/>
                <a:latin typeface="Arial" panose="020B0604020202020204" pitchFamily="34" charset="0"/>
                <a:cs typeface="Arial" panose="020B0604020202020204" pitchFamily="34" charset="0"/>
              </a:rPr>
              <a:t>sẽ</a:t>
            </a:r>
            <a:r>
              <a:rPr lang="en-US" sz="1900">
                <a:effectLst/>
                <a:latin typeface="Arial" panose="020B0604020202020204" pitchFamily="34" charset="0"/>
                <a:cs typeface="Arial" panose="020B0604020202020204" pitchFamily="34" charset="0"/>
              </a:rPr>
              <a:t> </a:t>
            </a:r>
            <a:r>
              <a:rPr lang="en-US" sz="1900" err="1">
                <a:effectLst/>
                <a:latin typeface="Arial" panose="020B0604020202020204" pitchFamily="34" charset="0"/>
                <a:cs typeface="Arial" panose="020B0604020202020204" pitchFamily="34" charset="0"/>
              </a:rPr>
              <a:t>xuất</a:t>
            </a:r>
            <a:r>
              <a:rPr lang="en-US" sz="1900">
                <a:effectLst/>
                <a:latin typeface="Arial" panose="020B0604020202020204" pitchFamily="34" charset="0"/>
                <a:cs typeface="Arial" panose="020B0604020202020204" pitchFamily="34" charset="0"/>
              </a:rPr>
              <a:t> </a:t>
            </a:r>
            <a:r>
              <a:rPr lang="en-US" sz="1900" err="1">
                <a:effectLst/>
                <a:latin typeface="Arial" panose="020B0604020202020204" pitchFamily="34" charset="0"/>
                <a:cs typeface="Arial" panose="020B0604020202020204" pitchFamily="34" charset="0"/>
              </a:rPr>
              <a:t>hiện</a:t>
            </a:r>
            <a:r>
              <a:rPr lang="en-US" sz="1900">
                <a:effectLst/>
                <a:latin typeface="Arial" panose="020B0604020202020204" pitchFamily="34" charset="0"/>
                <a:cs typeface="Arial" panose="020B0604020202020204" pitchFamily="34" charset="0"/>
              </a:rPr>
              <a:t> dialog </a:t>
            </a:r>
            <a:r>
              <a:rPr lang="en-US" sz="1900" err="1">
                <a:effectLst/>
                <a:latin typeface="Arial" panose="020B0604020202020204" pitchFamily="34" charset="0"/>
                <a:cs typeface="Arial" panose="020B0604020202020204" pitchFamily="34" charset="0"/>
              </a:rPr>
              <a:t>Thêm</a:t>
            </a:r>
            <a:r>
              <a:rPr lang="en-US" sz="1900">
                <a:effectLst/>
                <a:latin typeface="Arial" panose="020B0604020202020204" pitchFamily="34" charset="0"/>
                <a:cs typeface="Arial" panose="020B0604020202020204" pitchFamily="34" charset="0"/>
              </a:rPr>
              <a:t> </a:t>
            </a:r>
            <a:r>
              <a:rPr lang="en-US" sz="1900" err="1">
                <a:effectLst/>
                <a:latin typeface="Arial" panose="020B0604020202020204" pitchFamily="34" charset="0"/>
                <a:cs typeface="Arial" panose="020B0604020202020204" pitchFamily="34" charset="0"/>
              </a:rPr>
              <a:t>mới</a:t>
            </a:r>
            <a:r>
              <a:rPr lang="en-US" sz="1900">
                <a:effectLst/>
                <a:latin typeface="Arial" panose="020B0604020202020204" pitchFamily="34" charset="0"/>
                <a:cs typeface="Arial" panose="020B0604020202020204" pitchFamily="34" charset="0"/>
              </a:rPr>
              <a:t>, </a:t>
            </a:r>
            <a:r>
              <a:rPr lang="en-US" sz="1900" err="1">
                <a:effectLst/>
                <a:latin typeface="Arial" panose="020B0604020202020204" pitchFamily="34" charset="0"/>
                <a:cs typeface="Arial" panose="020B0604020202020204" pitchFamily="34" charset="0"/>
              </a:rPr>
              <a:t>nếu</a:t>
            </a:r>
            <a:r>
              <a:rPr lang="en-US" sz="1900">
                <a:effectLst/>
                <a:latin typeface="Arial" panose="020B0604020202020204" pitchFamily="34" charset="0"/>
                <a:cs typeface="Arial" panose="020B0604020202020204" pitchFamily="34" charset="0"/>
              </a:rPr>
              <a:t> </a:t>
            </a:r>
            <a:r>
              <a:rPr lang="en-US" sz="1900" err="1">
                <a:effectLst/>
                <a:latin typeface="Arial" panose="020B0604020202020204" pitchFamily="34" charset="0"/>
                <a:cs typeface="Arial" panose="020B0604020202020204" pitchFamily="34" charset="0"/>
              </a:rPr>
              <a:t>thông</a:t>
            </a:r>
            <a:r>
              <a:rPr lang="en-US" sz="1900">
                <a:effectLst/>
                <a:latin typeface="Arial" panose="020B0604020202020204" pitchFamily="34" charset="0"/>
                <a:cs typeface="Arial" panose="020B0604020202020204" pitchFamily="34" charset="0"/>
              </a:rPr>
              <a:t> tin </a:t>
            </a:r>
            <a:r>
              <a:rPr lang="en-US" sz="1900" err="1">
                <a:effectLst/>
                <a:latin typeface="Arial" panose="020B0604020202020204" pitchFamily="34" charset="0"/>
                <a:cs typeface="Arial" panose="020B0604020202020204" pitchFamily="34" charset="0"/>
              </a:rPr>
              <a:t>nhập</a:t>
            </a:r>
            <a:r>
              <a:rPr lang="en-US" sz="1900">
                <a:effectLst/>
                <a:latin typeface="Arial" panose="020B0604020202020204" pitchFamily="34" charset="0"/>
                <a:cs typeface="Arial" panose="020B0604020202020204" pitchFamily="34" charset="0"/>
              </a:rPr>
              <a:t> </a:t>
            </a:r>
            <a:r>
              <a:rPr lang="en-US" sz="1900" err="1">
                <a:effectLst/>
                <a:latin typeface="Arial" panose="020B0604020202020204" pitchFamily="34" charset="0"/>
                <a:cs typeface="Arial" panose="020B0604020202020204" pitchFamily="34" charset="0"/>
              </a:rPr>
              <a:t>vào</a:t>
            </a:r>
            <a:r>
              <a:rPr lang="en-US" sz="1900">
                <a:effectLst/>
                <a:latin typeface="Arial" panose="020B0604020202020204" pitchFamily="34" charset="0"/>
                <a:cs typeface="Arial" panose="020B0604020202020204" pitchFamily="34" charset="0"/>
              </a:rPr>
              <a:t> </a:t>
            </a:r>
            <a:r>
              <a:rPr lang="en-US" sz="1900" err="1">
                <a:effectLst/>
                <a:latin typeface="Arial" panose="020B0604020202020204" pitchFamily="34" charset="0"/>
                <a:cs typeface="Arial" panose="020B0604020202020204" pitchFamily="34" charset="0"/>
              </a:rPr>
              <a:t>phù</a:t>
            </a:r>
            <a:r>
              <a:rPr lang="en-US" sz="1900">
                <a:effectLst/>
                <a:latin typeface="Arial" panose="020B0604020202020204" pitchFamily="34" charset="0"/>
                <a:cs typeface="Arial" panose="020B0604020202020204" pitchFamily="34" charset="0"/>
              </a:rPr>
              <a:t> </a:t>
            </a:r>
            <a:r>
              <a:rPr lang="en-US" sz="1900" err="1">
                <a:effectLst/>
                <a:latin typeface="Arial" panose="020B0604020202020204" pitchFamily="34" charset="0"/>
                <a:cs typeface="Arial" panose="020B0604020202020204" pitchFamily="34" charset="0"/>
              </a:rPr>
              <a:t>hợp</a:t>
            </a:r>
            <a:r>
              <a:rPr lang="en-US" sz="1900">
                <a:effectLst/>
                <a:latin typeface="Arial" panose="020B0604020202020204" pitchFamily="34" charset="0"/>
                <a:cs typeface="Arial" panose="020B0604020202020204" pitchFamily="34" charset="0"/>
              </a:rPr>
              <a:t> </a:t>
            </a:r>
            <a:r>
              <a:rPr lang="en-US" sz="1900" err="1">
                <a:effectLst/>
                <a:latin typeface="Arial" panose="020B0604020202020204" pitchFamily="34" charset="0"/>
                <a:cs typeface="Arial" panose="020B0604020202020204" pitchFamily="34" charset="0"/>
              </a:rPr>
              <a:t>sẽ</a:t>
            </a:r>
            <a:r>
              <a:rPr lang="en-US" sz="1900">
                <a:effectLst/>
                <a:latin typeface="Arial" panose="020B0604020202020204" pitchFamily="34" charset="0"/>
                <a:cs typeface="Arial" panose="020B0604020202020204" pitchFamily="34" charset="0"/>
              </a:rPr>
              <a:t> </a:t>
            </a:r>
            <a:r>
              <a:rPr lang="en-US" sz="1900" err="1">
                <a:effectLst/>
                <a:latin typeface="Arial" panose="020B0604020202020204" pitchFamily="34" charset="0"/>
                <a:cs typeface="Arial" panose="020B0604020202020204" pitchFamily="34" charset="0"/>
              </a:rPr>
              <a:t>cho</a:t>
            </a:r>
            <a:r>
              <a:rPr lang="en-US" sz="1900">
                <a:effectLst/>
                <a:latin typeface="Arial" panose="020B0604020202020204" pitchFamily="34" charset="0"/>
                <a:cs typeface="Arial" panose="020B0604020202020204" pitchFamily="34" charset="0"/>
              </a:rPr>
              <a:t> </a:t>
            </a:r>
            <a:r>
              <a:rPr lang="en-US" sz="1900" err="1">
                <a:effectLst/>
                <a:latin typeface="Arial" panose="020B0604020202020204" pitchFamily="34" charset="0"/>
                <a:cs typeface="Arial" panose="020B0604020202020204" pitchFamily="34" charset="0"/>
              </a:rPr>
              <a:t>phép</a:t>
            </a:r>
            <a:r>
              <a:rPr lang="en-US" sz="1900">
                <a:effectLst/>
                <a:latin typeface="Arial" panose="020B0604020202020204" pitchFamily="34" charset="0"/>
                <a:cs typeface="Arial" panose="020B0604020202020204" pitchFamily="34" charset="0"/>
              </a:rPr>
              <a:t> </a:t>
            </a:r>
            <a:r>
              <a:rPr lang="en-US" sz="1900" err="1">
                <a:effectLst/>
                <a:latin typeface="Arial" panose="020B0604020202020204" pitchFamily="34" charset="0"/>
                <a:cs typeface="Arial" panose="020B0604020202020204" pitchFamily="34" charset="0"/>
              </a:rPr>
              <a:t>thêm</a:t>
            </a:r>
            <a:r>
              <a:rPr lang="en-US" sz="1900">
                <a:effectLst/>
                <a:latin typeface="Arial" panose="020B0604020202020204" pitchFamily="34" charset="0"/>
                <a:cs typeface="Arial" panose="020B0604020202020204" pitchFamily="34" charset="0"/>
              </a:rPr>
              <a:t> </a:t>
            </a:r>
            <a:r>
              <a:rPr lang="en-US" sz="1900" err="1">
                <a:effectLst/>
                <a:latin typeface="Arial" panose="020B0604020202020204" pitchFamily="34" charset="0"/>
                <a:cs typeface="Arial" panose="020B0604020202020204" pitchFamily="34" charset="0"/>
              </a:rPr>
              <a:t>vào</a:t>
            </a:r>
            <a:r>
              <a:rPr lang="en-US" sz="1900">
                <a:effectLst/>
                <a:latin typeface="Arial" panose="020B0604020202020204" pitchFamily="34" charset="0"/>
                <a:cs typeface="Arial" panose="020B0604020202020204" pitchFamily="34" charset="0"/>
              </a:rPr>
              <a:t> CSDL (table </a:t>
            </a:r>
            <a:r>
              <a:rPr lang="en-US" sz="1900">
                <a:latin typeface="Arial" panose="020B0604020202020204" pitchFamily="34" charset="0"/>
                <a:cs typeface="Arial" panose="020B0604020202020204" pitchFamily="34" charset="0"/>
              </a:rPr>
              <a:t>LOP</a:t>
            </a:r>
            <a:r>
              <a:rPr lang="en-US" sz="1900">
                <a:effectLst/>
                <a:latin typeface="Arial" panose="020B0604020202020204" pitchFamily="34" charset="0"/>
                <a:cs typeface="Arial" panose="020B0604020202020204" pitchFamily="34" charset="0"/>
              </a:rPr>
              <a:t>, KHOA, VAITRO).</a:t>
            </a:r>
          </a:p>
        </p:txBody>
      </p:sp>
      <p:pic>
        <p:nvPicPr>
          <p:cNvPr id="6" name="Content Placeholder 5">
            <a:extLst>
              <a:ext uri="{FF2B5EF4-FFF2-40B4-BE49-F238E27FC236}">
                <a16:creationId xmlns:a16="http://schemas.microsoft.com/office/drawing/2014/main" id="{526BF73F-FC1D-43AB-9FFD-61271D11101B}"/>
              </a:ext>
            </a:extLst>
          </p:cNvPr>
          <p:cNvPicPr>
            <a:picLocks noGrp="1" noChangeAspect="1"/>
          </p:cNvPicPr>
          <p:nvPr>
            <p:ph idx="1"/>
          </p:nvPr>
        </p:nvPicPr>
        <p:blipFill>
          <a:blip r:embed="rId2"/>
          <a:stretch>
            <a:fillRect/>
          </a:stretch>
        </p:blipFill>
        <p:spPr>
          <a:xfrm>
            <a:off x="4654296" y="1012698"/>
            <a:ext cx="6903720" cy="4832603"/>
          </a:xfrm>
          <a:prstGeom prst="rect">
            <a:avLst/>
          </a:prstGeom>
        </p:spPr>
      </p:pic>
      <p:pic>
        <p:nvPicPr>
          <p:cNvPr id="8" name="Content Placeholder 11">
            <a:extLst>
              <a:ext uri="{FF2B5EF4-FFF2-40B4-BE49-F238E27FC236}">
                <a16:creationId xmlns:a16="http://schemas.microsoft.com/office/drawing/2014/main" id="{874A6A72-7E02-4B3C-A9C4-50F04D5A5056}"/>
              </a:ext>
            </a:extLst>
          </p:cNvPr>
          <p:cNvPicPr>
            <a:picLocks noChangeAspect="1"/>
          </p:cNvPicPr>
          <p:nvPr/>
        </p:nvPicPr>
        <p:blipFill>
          <a:blip r:embed="rId3"/>
          <a:stretch>
            <a:fillRect/>
          </a:stretch>
        </p:blipFill>
        <p:spPr>
          <a:xfrm>
            <a:off x="4654296" y="1004068"/>
            <a:ext cx="6903720" cy="4849863"/>
          </a:xfrm>
          <a:prstGeom prst="rect">
            <a:avLst/>
          </a:prstGeom>
        </p:spPr>
      </p:pic>
    </p:spTree>
    <p:extLst>
      <p:ext uri="{BB962C8B-B14F-4D97-AF65-F5344CB8AC3E}">
        <p14:creationId xmlns:p14="http://schemas.microsoft.com/office/powerpoint/2010/main" val="211195978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C0CE9-3562-4E73-B933-25CF7C390521}"/>
              </a:ext>
            </a:extLst>
          </p:cNvPr>
          <p:cNvSpPr>
            <a:spLocks noGrp="1"/>
          </p:cNvSpPr>
          <p:nvPr>
            <p:ph type="title"/>
          </p:nvPr>
        </p:nvSpPr>
        <p:spPr>
          <a:xfrm>
            <a:off x="630936" y="639520"/>
            <a:ext cx="3782038" cy="1029482"/>
          </a:xfrm>
        </p:spPr>
        <p:txBody>
          <a:bodyPr vert="horz" lIns="91440" tIns="45720" rIns="91440" bIns="45720" rtlCol="0" anchor="b">
            <a:noAutofit/>
          </a:bodyPr>
          <a:lstStyle/>
          <a:p>
            <a:r>
              <a:rPr lang="en-US" sz="3600" b="1" kern="1200" err="1">
                <a:latin typeface="Arial" panose="020B0604020202020204" pitchFamily="34" charset="0"/>
                <a:cs typeface="Arial" panose="020B0604020202020204" pitchFamily="34" charset="0"/>
              </a:rPr>
              <a:t>Quản</a:t>
            </a:r>
            <a:r>
              <a:rPr lang="en-US" sz="3600" b="1" kern="1200">
                <a:latin typeface="Arial" panose="020B0604020202020204" pitchFamily="34" charset="0"/>
                <a:cs typeface="Arial" panose="020B0604020202020204" pitchFamily="34" charset="0"/>
              </a:rPr>
              <a:t> </a:t>
            </a:r>
            <a:r>
              <a:rPr lang="en-US" sz="3600" b="1" kern="1200" err="1">
                <a:latin typeface="Arial" panose="020B0604020202020204" pitchFamily="34" charset="0"/>
                <a:cs typeface="Arial" panose="020B0604020202020204" pitchFamily="34" charset="0"/>
              </a:rPr>
              <a:t>lý</a:t>
            </a:r>
            <a:r>
              <a:rPr lang="en-US" sz="3600" b="1" kern="1200">
                <a:latin typeface="Arial" panose="020B0604020202020204" pitchFamily="34" charset="0"/>
                <a:cs typeface="Arial" panose="020B0604020202020204" pitchFamily="34" charset="0"/>
              </a:rPr>
              <a:t> </a:t>
            </a:r>
            <a:r>
              <a:rPr lang="en-US" sz="3600" b="1" kern="1200" err="1">
                <a:latin typeface="Arial" panose="020B0604020202020204" pitchFamily="34" charset="0"/>
                <a:cs typeface="Arial" panose="020B0604020202020204" pitchFamily="34" charset="0"/>
              </a:rPr>
              <a:t>lớp</a:t>
            </a:r>
            <a:r>
              <a:rPr lang="en-US" sz="3600" b="1" kern="1200">
                <a:latin typeface="Arial" panose="020B0604020202020204" pitchFamily="34" charset="0"/>
                <a:cs typeface="Arial" panose="020B0604020202020204" pitchFamily="34" charset="0"/>
              </a:rPr>
              <a:t>, khoa, </a:t>
            </a:r>
            <a:r>
              <a:rPr lang="en-US" sz="3600" b="1" kern="1200" err="1">
                <a:latin typeface="Arial" panose="020B0604020202020204" pitchFamily="34" charset="0"/>
                <a:cs typeface="Arial" panose="020B0604020202020204" pitchFamily="34" charset="0"/>
              </a:rPr>
              <a:t>vai</a:t>
            </a:r>
            <a:r>
              <a:rPr lang="en-US" sz="3600" b="1" kern="1200">
                <a:latin typeface="Arial" panose="020B0604020202020204" pitchFamily="34" charset="0"/>
                <a:cs typeface="Arial" panose="020B0604020202020204" pitchFamily="34" charset="0"/>
              </a:rPr>
              <a:t> </a:t>
            </a:r>
            <a:r>
              <a:rPr lang="en-US" sz="3600" b="1" kern="1200" err="1">
                <a:latin typeface="Arial" panose="020B0604020202020204" pitchFamily="34" charset="0"/>
                <a:cs typeface="Arial" panose="020B0604020202020204" pitchFamily="34" charset="0"/>
              </a:rPr>
              <a:t>trò</a:t>
            </a:r>
            <a:endParaRPr lang="en-US" sz="3600" b="1" kern="120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A745BF06-C3DE-4F42-A0E6-EF82E2658E41}"/>
              </a:ext>
            </a:extLst>
          </p:cNvPr>
          <p:cNvSpPr>
            <a:spLocks noGrp="1"/>
          </p:cNvSpPr>
          <p:nvPr>
            <p:ph type="body" sz="half" idx="2"/>
          </p:nvPr>
        </p:nvSpPr>
        <p:spPr>
          <a:xfrm>
            <a:off x="630936" y="1964119"/>
            <a:ext cx="3429000" cy="3889812"/>
          </a:xfrm>
        </p:spPr>
        <p:txBody>
          <a:bodyPr vert="horz" lIns="91440" tIns="45720" rIns="91440" bIns="45720" rtlCol="0" anchor="t">
            <a:normAutofit/>
          </a:bodyPr>
          <a:lstStyle/>
          <a:p>
            <a:pPr lvl="0" fontAlgn="base">
              <a:lnSpc>
                <a:spcPct val="150000"/>
              </a:lnSpc>
              <a:spcBef>
                <a:spcPts val="60"/>
              </a:spcBef>
              <a:spcAft>
                <a:spcPts val="60"/>
              </a:spcAft>
            </a:pPr>
            <a:r>
              <a:rPr lang="en-US">
                <a:effectLst/>
                <a:latin typeface="Arial" panose="020B0604020202020204" pitchFamily="34" charset="0"/>
                <a:cs typeface="Arial" panose="020B0604020202020204" pitchFamily="34" charset="0"/>
              </a:rPr>
              <a:t>2. Chỉnh </a:t>
            </a:r>
            <a:r>
              <a:rPr lang="en-US" err="1">
                <a:effectLst/>
                <a:latin typeface="Arial" panose="020B0604020202020204" pitchFamily="34" charset="0"/>
                <a:cs typeface="Arial" panose="020B0604020202020204" pitchFamily="34" charset="0"/>
              </a:rPr>
              <a:t>sửa</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thông</a:t>
            </a:r>
            <a:r>
              <a:rPr lang="en-US">
                <a:effectLst/>
                <a:latin typeface="Arial" panose="020B0604020202020204" pitchFamily="34" charset="0"/>
                <a:cs typeface="Arial" panose="020B0604020202020204" pitchFamily="34" charset="0"/>
              </a:rPr>
              <a:t> tin </a:t>
            </a:r>
            <a:r>
              <a:rPr lang="en-US" err="1">
                <a:effectLst/>
                <a:latin typeface="Arial" panose="020B0604020202020204" pitchFamily="34" charset="0"/>
                <a:cs typeface="Arial" panose="020B0604020202020204" pitchFamily="34" charset="0"/>
              </a:rPr>
              <a:t>lớp</a:t>
            </a:r>
            <a:r>
              <a:rPr lang="en-US">
                <a:effectLst/>
                <a:latin typeface="Arial" panose="020B0604020202020204" pitchFamily="34" charset="0"/>
                <a:cs typeface="Arial" panose="020B0604020202020204" pitchFamily="34" charset="0"/>
              </a:rPr>
              <a:t>, khoa, </a:t>
            </a:r>
            <a:r>
              <a:rPr lang="en-US" err="1">
                <a:effectLst/>
                <a:latin typeface="Arial" panose="020B0604020202020204" pitchFamily="34" charset="0"/>
                <a:cs typeface="Arial" panose="020B0604020202020204" pitchFamily="34" charset="0"/>
              </a:rPr>
              <a:t>vai</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trò</a:t>
            </a:r>
            <a:r>
              <a:rPr lang="en-US">
                <a:effectLst/>
                <a:latin typeface="Arial" panose="020B0604020202020204" pitchFamily="34" charset="0"/>
                <a:cs typeface="Arial" panose="020B0604020202020204" pitchFamily="34" charset="0"/>
              </a:rPr>
              <a:t>: </a:t>
            </a:r>
          </a:p>
          <a:p>
            <a:pPr marL="400050" lvl="0" indent="-285750" fontAlgn="base">
              <a:lnSpc>
                <a:spcPct val="150000"/>
              </a:lnSpc>
              <a:spcBef>
                <a:spcPts val="60"/>
              </a:spcBef>
              <a:spcAft>
                <a:spcPts val="60"/>
              </a:spcAft>
              <a:buFont typeface="Wingdings" panose="05000000000000000000" pitchFamily="2" charset="2"/>
              <a:buChar char="Ø"/>
            </a:pPr>
            <a:r>
              <a:rPr lang="en-US" err="1">
                <a:effectLst/>
                <a:latin typeface="Arial" panose="020B0604020202020204" pitchFamily="34" charset="0"/>
                <a:cs typeface="Arial" panose="020B0604020202020204" pitchFamily="34" charset="0"/>
              </a:rPr>
              <a:t>Quản</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trị</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sẽ</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chỉnh</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sửa</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một</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số</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thông</a:t>
            </a:r>
            <a:r>
              <a:rPr lang="en-US">
                <a:effectLst/>
                <a:latin typeface="Arial" panose="020B0604020202020204" pitchFamily="34" charset="0"/>
                <a:cs typeface="Arial" panose="020B0604020202020204" pitchFamily="34" charset="0"/>
              </a:rPr>
              <a:t> tin </a:t>
            </a:r>
            <a:r>
              <a:rPr lang="en-US" err="1">
                <a:effectLst/>
                <a:latin typeface="Arial" panose="020B0604020202020204" pitchFamily="34" charset="0"/>
                <a:cs typeface="Arial" panose="020B0604020202020204" pitchFamily="34" charset="0"/>
              </a:rPr>
              <a:t>nếu</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cần</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thiết</a:t>
            </a:r>
            <a:r>
              <a:rPr lang="en-US">
                <a:effectLst/>
                <a:latin typeface="Arial" panose="020B0604020202020204" pitchFamily="34" charset="0"/>
                <a:cs typeface="Arial" panose="020B0604020202020204" pitchFamily="34" charset="0"/>
              </a:rPr>
              <a:t>.</a:t>
            </a:r>
          </a:p>
          <a:p>
            <a:pPr marL="400050" lvl="0" indent="-285750" fontAlgn="base">
              <a:lnSpc>
                <a:spcPct val="150000"/>
              </a:lnSpc>
              <a:spcBef>
                <a:spcPts val="60"/>
              </a:spcBef>
              <a:spcAft>
                <a:spcPts val="60"/>
              </a:spcAft>
              <a:buFont typeface="Wingdings" panose="05000000000000000000" pitchFamily="2" charset="2"/>
              <a:buChar char="Ø"/>
            </a:pPr>
            <a:r>
              <a:rPr lang="en-US" err="1">
                <a:effectLst/>
                <a:latin typeface="Arial" panose="020B0604020202020204" pitchFamily="34" charset="0"/>
                <a:cs typeface="Arial" panose="020B0604020202020204" pitchFamily="34" charset="0"/>
              </a:rPr>
              <a:t>Chọn</a:t>
            </a:r>
            <a:r>
              <a:rPr lang="en-US">
                <a:effectLst/>
                <a:latin typeface="Arial" panose="020B0604020202020204" pitchFamily="34" charset="0"/>
                <a:cs typeface="Arial" panose="020B0604020202020204" pitchFamily="34" charset="0"/>
              </a:rPr>
              <a:t> button “</a:t>
            </a:r>
            <a:r>
              <a:rPr lang="en-US" err="1">
                <a:effectLst/>
                <a:latin typeface="Arial" panose="020B0604020202020204" pitchFamily="34" charset="0"/>
                <a:cs typeface="Arial" panose="020B0604020202020204" pitchFamily="34" charset="0"/>
              </a:rPr>
              <a:t>Sửa</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thì</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hệ</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thống</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sẽ</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kiểm</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tra</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và</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cập</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nhật</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lại</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trong</a:t>
            </a:r>
            <a:r>
              <a:rPr lang="en-US">
                <a:effectLst/>
                <a:latin typeface="Arial" panose="020B0604020202020204" pitchFamily="34" charset="0"/>
                <a:cs typeface="Arial" panose="020B0604020202020204" pitchFamily="34" charset="0"/>
              </a:rPr>
              <a:t> CSDL (</a:t>
            </a:r>
            <a:r>
              <a:rPr lang="en-US" sz="1800">
                <a:effectLst/>
                <a:latin typeface="Arial" panose="020B0604020202020204" pitchFamily="34" charset="0"/>
                <a:cs typeface="Arial" panose="020B0604020202020204" pitchFamily="34" charset="0"/>
              </a:rPr>
              <a:t>table </a:t>
            </a:r>
            <a:r>
              <a:rPr lang="en-US" sz="1800">
                <a:latin typeface="Arial" panose="020B0604020202020204" pitchFamily="34" charset="0"/>
                <a:cs typeface="Arial" panose="020B0604020202020204" pitchFamily="34" charset="0"/>
              </a:rPr>
              <a:t>LOP</a:t>
            </a:r>
            <a:r>
              <a:rPr lang="en-US" sz="1800">
                <a:effectLst/>
                <a:latin typeface="Arial" panose="020B0604020202020204" pitchFamily="34" charset="0"/>
                <a:cs typeface="Arial" panose="020B0604020202020204" pitchFamily="34" charset="0"/>
              </a:rPr>
              <a:t>, KHOA, VAITRO).</a:t>
            </a:r>
            <a:endParaRPr lang="en-US">
              <a:effectLst/>
              <a:latin typeface="Arial" panose="020B0604020202020204" pitchFamily="34" charset="0"/>
              <a:cs typeface="Arial" panose="020B0604020202020204" pitchFamily="34" charset="0"/>
            </a:endParaRPr>
          </a:p>
        </p:txBody>
      </p:sp>
      <p:pic>
        <p:nvPicPr>
          <p:cNvPr id="6" name="Content Placeholder 5">
            <a:extLst>
              <a:ext uri="{FF2B5EF4-FFF2-40B4-BE49-F238E27FC236}">
                <a16:creationId xmlns:a16="http://schemas.microsoft.com/office/drawing/2014/main" id="{526BF73F-FC1D-43AB-9FFD-61271D11101B}"/>
              </a:ext>
            </a:extLst>
          </p:cNvPr>
          <p:cNvPicPr>
            <a:picLocks noGrp="1" noChangeAspect="1"/>
          </p:cNvPicPr>
          <p:nvPr>
            <p:ph idx="1"/>
          </p:nvPr>
        </p:nvPicPr>
        <p:blipFill>
          <a:blip r:embed="rId2"/>
          <a:stretch>
            <a:fillRect/>
          </a:stretch>
        </p:blipFill>
        <p:spPr>
          <a:xfrm>
            <a:off x="4654296" y="1012698"/>
            <a:ext cx="6903720" cy="4832603"/>
          </a:xfrm>
          <a:prstGeom prst="rect">
            <a:avLst/>
          </a:prstGeom>
        </p:spPr>
      </p:pic>
      <p:pic>
        <p:nvPicPr>
          <p:cNvPr id="8" name="Content Placeholder 11">
            <a:extLst>
              <a:ext uri="{FF2B5EF4-FFF2-40B4-BE49-F238E27FC236}">
                <a16:creationId xmlns:a16="http://schemas.microsoft.com/office/drawing/2014/main" id="{874A6A72-7E02-4B3C-A9C4-50F04D5A5056}"/>
              </a:ext>
            </a:extLst>
          </p:cNvPr>
          <p:cNvPicPr>
            <a:picLocks noChangeAspect="1"/>
          </p:cNvPicPr>
          <p:nvPr/>
        </p:nvPicPr>
        <p:blipFill>
          <a:blip r:embed="rId3"/>
          <a:stretch>
            <a:fillRect/>
          </a:stretch>
        </p:blipFill>
        <p:spPr>
          <a:xfrm>
            <a:off x="4654296" y="1004068"/>
            <a:ext cx="6903720" cy="4849863"/>
          </a:xfrm>
          <a:prstGeom prst="rect">
            <a:avLst/>
          </a:prstGeom>
        </p:spPr>
      </p:pic>
      <p:pic>
        <p:nvPicPr>
          <p:cNvPr id="7" name="Content Placeholder 6">
            <a:extLst>
              <a:ext uri="{FF2B5EF4-FFF2-40B4-BE49-F238E27FC236}">
                <a16:creationId xmlns:a16="http://schemas.microsoft.com/office/drawing/2014/main" id="{34CF73A2-7A27-4EA8-9207-174D7C6E568B}"/>
              </a:ext>
            </a:extLst>
          </p:cNvPr>
          <p:cNvPicPr>
            <a:picLocks noChangeAspect="1"/>
          </p:cNvPicPr>
          <p:nvPr/>
        </p:nvPicPr>
        <p:blipFill>
          <a:blip r:embed="rId4"/>
          <a:stretch>
            <a:fillRect/>
          </a:stretch>
        </p:blipFill>
        <p:spPr>
          <a:xfrm>
            <a:off x="4654296" y="995438"/>
            <a:ext cx="6903720" cy="4849863"/>
          </a:xfrm>
          <a:prstGeom prst="rect">
            <a:avLst/>
          </a:prstGeom>
        </p:spPr>
      </p:pic>
    </p:spTree>
    <p:extLst>
      <p:ext uri="{BB962C8B-B14F-4D97-AF65-F5344CB8AC3E}">
        <p14:creationId xmlns:p14="http://schemas.microsoft.com/office/powerpoint/2010/main" val="3601105049"/>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C0CE9-3562-4E73-B933-25CF7C390521}"/>
              </a:ext>
            </a:extLst>
          </p:cNvPr>
          <p:cNvSpPr>
            <a:spLocks noGrp="1"/>
          </p:cNvSpPr>
          <p:nvPr>
            <p:ph type="title"/>
          </p:nvPr>
        </p:nvSpPr>
        <p:spPr>
          <a:xfrm>
            <a:off x="630936" y="639520"/>
            <a:ext cx="3782038" cy="1029482"/>
          </a:xfrm>
        </p:spPr>
        <p:txBody>
          <a:bodyPr vert="horz" lIns="91440" tIns="45720" rIns="91440" bIns="45720" rtlCol="0" anchor="b">
            <a:noAutofit/>
          </a:bodyPr>
          <a:lstStyle/>
          <a:p>
            <a:r>
              <a:rPr lang="en-US" sz="3600" b="1" kern="1200" err="1">
                <a:latin typeface="Arial" panose="020B0604020202020204" pitchFamily="34" charset="0"/>
                <a:cs typeface="Arial" panose="020B0604020202020204" pitchFamily="34" charset="0"/>
              </a:rPr>
              <a:t>Quản</a:t>
            </a:r>
            <a:r>
              <a:rPr lang="en-US" sz="3600" b="1" kern="1200">
                <a:latin typeface="Arial" panose="020B0604020202020204" pitchFamily="34" charset="0"/>
                <a:cs typeface="Arial" panose="020B0604020202020204" pitchFamily="34" charset="0"/>
              </a:rPr>
              <a:t> </a:t>
            </a:r>
            <a:r>
              <a:rPr lang="en-US" sz="3600" b="1" kern="1200" err="1">
                <a:latin typeface="Arial" panose="020B0604020202020204" pitchFamily="34" charset="0"/>
                <a:cs typeface="Arial" panose="020B0604020202020204" pitchFamily="34" charset="0"/>
              </a:rPr>
              <a:t>lý</a:t>
            </a:r>
            <a:r>
              <a:rPr lang="en-US" sz="3600" b="1" kern="1200">
                <a:latin typeface="Arial" panose="020B0604020202020204" pitchFamily="34" charset="0"/>
                <a:cs typeface="Arial" panose="020B0604020202020204" pitchFamily="34" charset="0"/>
              </a:rPr>
              <a:t> </a:t>
            </a:r>
            <a:r>
              <a:rPr lang="en-US" sz="3600" b="1" kern="1200" err="1">
                <a:latin typeface="Arial" panose="020B0604020202020204" pitchFamily="34" charset="0"/>
                <a:cs typeface="Arial" panose="020B0604020202020204" pitchFamily="34" charset="0"/>
              </a:rPr>
              <a:t>lớp</a:t>
            </a:r>
            <a:r>
              <a:rPr lang="en-US" sz="3600" b="1" kern="1200">
                <a:latin typeface="Arial" panose="020B0604020202020204" pitchFamily="34" charset="0"/>
                <a:cs typeface="Arial" panose="020B0604020202020204" pitchFamily="34" charset="0"/>
              </a:rPr>
              <a:t>, khoa, </a:t>
            </a:r>
            <a:r>
              <a:rPr lang="en-US" sz="3600" b="1" kern="1200" err="1">
                <a:latin typeface="Arial" panose="020B0604020202020204" pitchFamily="34" charset="0"/>
                <a:cs typeface="Arial" panose="020B0604020202020204" pitchFamily="34" charset="0"/>
              </a:rPr>
              <a:t>vai</a:t>
            </a:r>
            <a:r>
              <a:rPr lang="en-US" sz="3600" b="1" kern="1200">
                <a:latin typeface="Arial" panose="020B0604020202020204" pitchFamily="34" charset="0"/>
                <a:cs typeface="Arial" panose="020B0604020202020204" pitchFamily="34" charset="0"/>
              </a:rPr>
              <a:t> </a:t>
            </a:r>
            <a:r>
              <a:rPr lang="en-US" sz="3600" b="1" kern="1200" err="1">
                <a:latin typeface="Arial" panose="020B0604020202020204" pitchFamily="34" charset="0"/>
                <a:cs typeface="Arial" panose="020B0604020202020204" pitchFamily="34" charset="0"/>
              </a:rPr>
              <a:t>trò</a:t>
            </a:r>
            <a:endParaRPr lang="en-US" sz="3600" b="1" kern="120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A745BF06-C3DE-4F42-A0E6-EF82E2658E41}"/>
              </a:ext>
            </a:extLst>
          </p:cNvPr>
          <p:cNvSpPr>
            <a:spLocks noGrp="1"/>
          </p:cNvSpPr>
          <p:nvPr>
            <p:ph type="body" sz="half" idx="2"/>
          </p:nvPr>
        </p:nvSpPr>
        <p:spPr>
          <a:xfrm>
            <a:off x="630936" y="1964119"/>
            <a:ext cx="3429000" cy="3889812"/>
          </a:xfrm>
        </p:spPr>
        <p:txBody>
          <a:bodyPr vert="horz" lIns="91440" tIns="45720" rIns="91440" bIns="45720" rtlCol="0" anchor="t">
            <a:normAutofit/>
          </a:bodyPr>
          <a:lstStyle/>
          <a:p>
            <a:pPr lvl="0" algn="just" fontAlgn="base" hangingPunct="0">
              <a:lnSpc>
                <a:spcPct val="150000"/>
              </a:lnSpc>
              <a:spcBef>
                <a:spcPts val="60"/>
              </a:spcBef>
              <a:spcAft>
                <a:spcPts val="60"/>
              </a:spcAft>
            </a:pPr>
            <a:r>
              <a:rPr lang="en-US">
                <a:effectLst/>
                <a:latin typeface="Arial" panose="020B0604020202020204" pitchFamily="34" charset="0"/>
                <a:cs typeface="Arial" panose="020B0604020202020204" pitchFamily="34" charset="0"/>
              </a:rPr>
              <a:t>3. </a:t>
            </a:r>
            <a:r>
              <a:rPr lang="vi-VN" sz="1800">
                <a:effectLst/>
                <a:latin typeface="Arial" panose="020B0604020202020204" pitchFamily="34" charset="0"/>
                <a:cs typeface="Arial" panose="020B0604020202020204" pitchFamily="34" charset="0"/>
              </a:rPr>
              <a:t>Xóa thông tin tác giả, nhà xuất bản, thể loại:</a:t>
            </a:r>
          </a:p>
          <a:p>
            <a:pPr marL="342900" lvl="0" indent="-342900" algn="just" fontAlgn="base" hangingPunct="0">
              <a:lnSpc>
                <a:spcPct val="150000"/>
              </a:lnSpc>
              <a:spcBef>
                <a:spcPts val="60"/>
              </a:spcBef>
              <a:spcAft>
                <a:spcPts val="60"/>
              </a:spcAft>
              <a:buFont typeface="Wingdings" panose="05000000000000000000" pitchFamily="2" charset="2"/>
              <a:buChar char="Ø"/>
            </a:pPr>
            <a:r>
              <a:rPr lang="vi-VN" sz="1800">
                <a:effectLst/>
                <a:latin typeface="Arial" panose="020B0604020202020204" pitchFamily="34" charset="0"/>
                <a:cs typeface="Arial" panose="020B0604020202020204" pitchFamily="34" charset="0"/>
              </a:rPr>
              <a:t>Thủ thư chọn </a:t>
            </a:r>
            <a:r>
              <a:rPr lang="en-US" err="1">
                <a:latin typeface="Arial" panose="020B0604020202020204" pitchFamily="34" charset="0"/>
                <a:cs typeface="Arial" panose="020B0604020202020204" pitchFamily="34" charset="0"/>
              </a:rPr>
              <a:t>lớp</a:t>
            </a:r>
            <a:r>
              <a:rPr lang="en-US">
                <a:latin typeface="Arial" panose="020B0604020202020204" pitchFamily="34" charset="0"/>
                <a:cs typeface="Arial" panose="020B0604020202020204" pitchFamily="34" charset="0"/>
              </a:rPr>
              <a:t>, khoa, </a:t>
            </a:r>
            <a:r>
              <a:rPr lang="en-US" err="1">
                <a:latin typeface="Arial" panose="020B0604020202020204" pitchFamily="34" charset="0"/>
                <a:cs typeface="Arial" panose="020B0604020202020204" pitchFamily="34" charset="0"/>
              </a:rPr>
              <a:t>vai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trò</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cần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xóa</a:t>
            </a:r>
            <a:r>
              <a:rPr lang="vi-VN" sz="1800">
                <a:effectLst/>
                <a:latin typeface="Arial" panose="020B0604020202020204" pitchFamily="34" charset="0"/>
                <a:cs typeface="Arial" panose="020B0604020202020204" pitchFamily="34" charset="0"/>
              </a:rPr>
              <a:t>.</a:t>
            </a:r>
          </a:p>
          <a:p>
            <a:pPr marL="342900" lvl="0" indent="-342900" algn="just" fontAlgn="base" hangingPunct="0">
              <a:lnSpc>
                <a:spcPct val="150000"/>
              </a:lnSpc>
              <a:spcBef>
                <a:spcPts val="60"/>
              </a:spcBef>
              <a:spcAft>
                <a:spcPts val="60"/>
              </a:spcAft>
              <a:buFont typeface="Wingdings" panose="05000000000000000000" pitchFamily="2" charset="2"/>
              <a:buChar char="Ø"/>
            </a:pPr>
            <a:r>
              <a:rPr lang="vi-VN" sz="1800">
                <a:effectLst/>
                <a:latin typeface="Arial" panose="020B0604020202020204" pitchFamily="34" charset="0"/>
                <a:cs typeface="Arial" panose="020B0604020202020204" pitchFamily="34" charset="0"/>
              </a:rPr>
              <a:t>Chọn button “Xóa” thì hệ thống sẽ kiểm tra và xóa khỏi CSDL (</a:t>
            </a:r>
            <a:r>
              <a:rPr lang="en-US" sz="1800">
                <a:effectLst/>
                <a:latin typeface="Arial" panose="020B0604020202020204" pitchFamily="34" charset="0"/>
                <a:cs typeface="Arial" panose="020B0604020202020204" pitchFamily="34" charset="0"/>
              </a:rPr>
              <a:t>table </a:t>
            </a:r>
            <a:r>
              <a:rPr lang="en-US" sz="1800">
                <a:latin typeface="Arial" panose="020B0604020202020204" pitchFamily="34" charset="0"/>
                <a:cs typeface="Arial" panose="020B0604020202020204" pitchFamily="34" charset="0"/>
              </a:rPr>
              <a:t>LOP</a:t>
            </a:r>
            <a:r>
              <a:rPr lang="en-US" sz="1800">
                <a:effectLst/>
                <a:latin typeface="Arial" panose="020B0604020202020204" pitchFamily="34" charset="0"/>
                <a:cs typeface="Arial" panose="020B0604020202020204" pitchFamily="34" charset="0"/>
              </a:rPr>
              <a:t>, KHOA, VAITRO).</a:t>
            </a:r>
            <a:endParaRPr lang="vi-VN" sz="1800">
              <a:effectLst/>
              <a:latin typeface="Arial" panose="020B0604020202020204" pitchFamily="34" charset="0"/>
              <a:cs typeface="Arial" panose="020B0604020202020204" pitchFamily="34" charset="0"/>
            </a:endParaRPr>
          </a:p>
        </p:txBody>
      </p:sp>
      <p:pic>
        <p:nvPicPr>
          <p:cNvPr id="6" name="Content Placeholder 5">
            <a:extLst>
              <a:ext uri="{FF2B5EF4-FFF2-40B4-BE49-F238E27FC236}">
                <a16:creationId xmlns:a16="http://schemas.microsoft.com/office/drawing/2014/main" id="{526BF73F-FC1D-43AB-9FFD-61271D11101B}"/>
              </a:ext>
            </a:extLst>
          </p:cNvPr>
          <p:cNvPicPr>
            <a:picLocks noGrp="1" noChangeAspect="1"/>
          </p:cNvPicPr>
          <p:nvPr>
            <p:ph idx="1"/>
          </p:nvPr>
        </p:nvPicPr>
        <p:blipFill>
          <a:blip r:embed="rId2"/>
          <a:stretch>
            <a:fillRect/>
          </a:stretch>
        </p:blipFill>
        <p:spPr>
          <a:xfrm>
            <a:off x="4654296" y="1012698"/>
            <a:ext cx="6903720" cy="4832603"/>
          </a:xfrm>
          <a:prstGeom prst="rect">
            <a:avLst/>
          </a:prstGeom>
        </p:spPr>
      </p:pic>
      <p:pic>
        <p:nvPicPr>
          <p:cNvPr id="8" name="Content Placeholder 11">
            <a:extLst>
              <a:ext uri="{FF2B5EF4-FFF2-40B4-BE49-F238E27FC236}">
                <a16:creationId xmlns:a16="http://schemas.microsoft.com/office/drawing/2014/main" id="{874A6A72-7E02-4B3C-A9C4-50F04D5A5056}"/>
              </a:ext>
            </a:extLst>
          </p:cNvPr>
          <p:cNvPicPr>
            <a:picLocks noChangeAspect="1"/>
          </p:cNvPicPr>
          <p:nvPr/>
        </p:nvPicPr>
        <p:blipFill>
          <a:blip r:embed="rId3"/>
          <a:stretch>
            <a:fillRect/>
          </a:stretch>
        </p:blipFill>
        <p:spPr>
          <a:xfrm>
            <a:off x="4654296" y="1004068"/>
            <a:ext cx="6903720" cy="4849863"/>
          </a:xfrm>
          <a:prstGeom prst="rect">
            <a:avLst/>
          </a:prstGeom>
        </p:spPr>
      </p:pic>
      <p:pic>
        <p:nvPicPr>
          <p:cNvPr id="9" name="Content Placeholder 7">
            <a:extLst>
              <a:ext uri="{FF2B5EF4-FFF2-40B4-BE49-F238E27FC236}">
                <a16:creationId xmlns:a16="http://schemas.microsoft.com/office/drawing/2014/main" id="{13737F1A-AFEC-4911-9A90-EF1FFAFF222F}"/>
              </a:ext>
            </a:extLst>
          </p:cNvPr>
          <p:cNvPicPr>
            <a:picLocks noChangeAspect="1"/>
          </p:cNvPicPr>
          <p:nvPr/>
        </p:nvPicPr>
        <p:blipFill>
          <a:blip r:embed="rId4"/>
          <a:stretch>
            <a:fillRect/>
          </a:stretch>
        </p:blipFill>
        <p:spPr>
          <a:xfrm>
            <a:off x="4654295" y="1012698"/>
            <a:ext cx="6903719" cy="4832602"/>
          </a:xfrm>
          <a:prstGeom prst="rect">
            <a:avLst/>
          </a:prstGeom>
        </p:spPr>
      </p:pic>
    </p:spTree>
    <p:extLst>
      <p:ext uri="{BB962C8B-B14F-4D97-AF65-F5344CB8AC3E}">
        <p14:creationId xmlns:p14="http://schemas.microsoft.com/office/powerpoint/2010/main" val="1688232494"/>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C0CE9-3562-4E73-B933-25CF7C390521}"/>
              </a:ext>
            </a:extLst>
          </p:cNvPr>
          <p:cNvSpPr>
            <a:spLocks noGrp="1"/>
          </p:cNvSpPr>
          <p:nvPr>
            <p:ph type="title"/>
          </p:nvPr>
        </p:nvSpPr>
        <p:spPr>
          <a:xfrm>
            <a:off x="630936" y="639520"/>
            <a:ext cx="3782038" cy="1029482"/>
          </a:xfrm>
        </p:spPr>
        <p:txBody>
          <a:bodyPr vert="horz" lIns="91440" tIns="45720" rIns="91440" bIns="45720" rtlCol="0" anchor="b">
            <a:noAutofit/>
          </a:bodyPr>
          <a:lstStyle/>
          <a:p>
            <a:r>
              <a:rPr lang="en-US" sz="3600" b="1" kern="1200" err="1">
                <a:latin typeface="Arial" panose="020B0604020202020204" pitchFamily="34" charset="0"/>
                <a:cs typeface="Arial" panose="020B0604020202020204" pitchFamily="34" charset="0"/>
              </a:rPr>
              <a:t>Quản</a:t>
            </a:r>
            <a:r>
              <a:rPr lang="en-US" sz="3600" b="1" kern="1200">
                <a:latin typeface="Arial" panose="020B0604020202020204" pitchFamily="34" charset="0"/>
                <a:cs typeface="Arial" panose="020B0604020202020204" pitchFamily="34" charset="0"/>
              </a:rPr>
              <a:t> </a:t>
            </a:r>
            <a:r>
              <a:rPr lang="en-US" sz="3600" b="1" kern="1200" err="1">
                <a:latin typeface="Arial" panose="020B0604020202020204" pitchFamily="34" charset="0"/>
                <a:cs typeface="Arial" panose="020B0604020202020204" pitchFamily="34" charset="0"/>
              </a:rPr>
              <a:t>lý</a:t>
            </a:r>
            <a:r>
              <a:rPr lang="en-US" sz="3600" b="1" kern="1200">
                <a:latin typeface="Arial" panose="020B0604020202020204" pitchFamily="34" charset="0"/>
                <a:cs typeface="Arial" panose="020B0604020202020204" pitchFamily="34" charset="0"/>
              </a:rPr>
              <a:t> </a:t>
            </a:r>
            <a:r>
              <a:rPr lang="en-US" sz="3600" b="1" kern="1200" err="1">
                <a:latin typeface="Arial" panose="020B0604020202020204" pitchFamily="34" charset="0"/>
                <a:cs typeface="Arial" panose="020B0604020202020204" pitchFamily="34" charset="0"/>
              </a:rPr>
              <a:t>lớp</a:t>
            </a:r>
            <a:r>
              <a:rPr lang="en-US" sz="3600" b="1" kern="1200">
                <a:latin typeface="Arial" panose="020B0604020202020204" pitchFamily="34" charset="0"/>
                <a:cs typeface="Arial" panose="020B0604020202020204" pitchFamily="34" charset="0"/>
              </a:rPr>
              <a:t>, khoa, </a:t>
            </a:r>
            <a:r>
              <a:rPr lang="en-US" sz="3600" b="1" kern="1200" err="1">
                <a:latin typeface="Arial" panose="020B0604020202020204" pitchFamily="34" charset="0"/>
                <a:cs typeface="Arial" panose="020B0604020202020204" pitchFamily="34" charset="0"/>
              </a:rPr>
              <a:t>vai</a:t>
            </a:r>
            <a:r>
              <a:rPr lang="en-US" sz="3600" b="1" kern="1200">
                <a:latin typeface="Arial" panose="020B0604020202020204" pitchFamily="34" charset="0"/>
                <a:cs typeface="Arial" panose="020B0604020202020204" pitchFamily="34" charset="0"/>
              </a:rPr>
              <a:t> </a:t>
            </a:r>
            <a:r>
              <a:rPr lang="en-US" sz="3600" b="1" kern="1200" err="1">
                <a:latin typeface="Arial" panose="020B0604020202020204" pitchFamily="34" charset="0"/>
                <a:cs typeface="Arial" panose="020B0604020202020204" pitchFamily="34" charset="0"/>
              </a:rPr>
              <a:t>trò</a:t>
            </a:r>
            <a:endParaRPr lang="en-US" sz="3600" b="1" kern="120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A745BF06-C3DE-4F42-A0E6-EF82E2658E41}"/>
              </a:ext>
            </a:extLst>
          </p:cNvPr>
          <p:cNvSpPr>
            <a:spLocks noGrp="1"/>
          </p:cNvSpPr>
          <p:nvPr>
            <p:ph type="body" sz="half" idx="2"/>
          </p:nvPr>
        </p:nvSpPr>
        <p:spPr>
          <a:xfrm>
            <a:off x="630936" y="1964119"/>
            <a:ext cx="3429000" cy="3889812"/>
          </a:xfrm>
        </p:spPr>
        <p:txBody>
          <a:bodyPr vert="horz" lIns="91440" tIns="45720" rIns="91440" bIns="45720" rtlCol="0" anchor="t">
            <a:normAutofit/>
          </a:bodyPr>
          <a:lstStyle/>
          <a:p>
            <a:pPr lvl="0" algn="just" fontAlgn="base" hangingPunct="0">
              <a:lnSpc>
                <a:spcPct val="150000"/>
              </a:lnSpc>
              <a:spcBef>
                <a:spcPts val="60"/>
              </a:spcBef>
              <a:spcAft>
                <a:spcPts val="60"/>
              </a:spcAft>
            </a:pPr>
            <a:r>
              <a:rPr lang="en-US">
                <a:latin typeface="Arial" panose="020B0604020202020204" pitchFamily="34" charset="0"/>
                <a:cs typeface="Arial" panose="020B0604020202020204" pitchFamily="34" charset="0"/>
              </a:rPr>
              <a:t>4</a:t>
            </a:r>
            <a:r>
              <a:rPr lang="en-US">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Tìm</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kiếm</a:t>
            </a:r>
            <a:r>
              <a:rPr lang="en-US" sz="1800">
                <a:effectLst/>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lớp</a:t>
            </a:r>
            <a:r>
              <a:rPr lang="en-US">
                <a:latin typeface="Arial" panose="020B0604020202020204" pitchFamily="34" charset="0"/>
                <a:cs typeface="Arial" panose="020B0604020202020204" pitchFamily="34" charset="0"/>
              </a:rPr>
              <a:t>, khoa, </a:t>
            </a:r>
            <a:r>
              <a:rPr lang="en-US" err="1">
                <a:latin typeface="Arial" panose="020B0604020202020204" pitchFamily="34" charset="0"/>
                <a:cs typeface="Arial" panose="020B0604020202020204" pitchFamily="34" charset="0"/>
              </a:rPr>
              <a:t>vai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trò</a:t>
            </a:r>
            <a:r>
              <a:rPr lang="en-US" sz="1800">
                <a:effectLst/>
                <a:latin typeface="Arial" panose="020B0604020202020204" pitchFamily="34" charset="0"/>
                <a:cs typeface="Arial" panose="020B0604020202020204" pitchFamily="34" charset="0"/>
              </a:rPr>
              <a:t>: </a:t>
            </a:r>
          </a:p>
          <a:p>
            <a:pPr marL="285750" lvl="0" indent="-285750" algn="just" fontAlgn="base" hangingPunct="0">
              <a:lnSpc>
                <a:spcPct val="150000"/>
              </a:lnSpc>
              <a:spcBef>
                <a:spcPts val="60"/>
              </a:spcBef>
              <a:spcAft>
                <a:spcPts val="60"/>
              </a:spcAft>
              <a:buFont typeface="Wingdings" panose="05000000000000000000" pitchFamily="2" charset="2"/>
              <a:buChar char="Ø"/>
            </a:pPr>
            <a:r>
              <a:rPr lang="en-US" sz="1800" err="1">
                <a:effectLst/>
                <a:latin typeface="Arial" panose="020B0604020202020204" pitchFamily="34" charset="0"/>
                <a:cs typeface="Arial" panose="020B0604020202020204" pitchFamily="34" charset="0"/>
              </a:rPr>
              <a:t>Hệ</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thống</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sẽ</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kiểm</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tra</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trong</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jTable</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và</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lọc</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kết</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quả</a:t>
            </a:r>
            <a:r>
              <a:rPr lang="en-US" sz="1800">
                <a:effectLst/>
                <a:latin typeface="Arial" panose="020B0604020202020204" pitchFamily="34" charset="0"/>
                <a:cs typeface="Arial" panose="020B0604020202020204" pitchFamily="34" charset="0"/>
              </a:rPr>
              <a:t>.</a:t>
            </a:r>
          </a:p>
          <a:p>
            <a:pPr marL="285750" lvl="0" indent="-285750" algn="just" fontAlgn="base" hangingPunct="0">
              <a:lnSpc>
                <a:spcPct val="150000"/>
              </a:lnSpc>
              <a:spcBef>
                <a:spcPts val="60"/>
              </a:spcBef>
              <a:spcAft>
                <a:spcPts val="60"/>
              </a:spcAft>
              <a:buFont typeface="Wingdings" panose="05000000000000000000" pitchFamily="2" charset="2"/>
              <a:buChar char="Ø"/>
            </a:pPr>
            <a:r>
              <a:rPr lang="en-US" sz="1800" err="1">
                <a:effectLst/>
                <a:latin typeface="Arial" panose="020B0604020202020204" pitchFamily="34" charset="0"/>
                <a:ea typeface="Calibri" panose="020F0502020204030204" pitchFamily="34" charset="0"/>
                <a:cs typeface="Arial" panose="020B0604020202020204" pitchFamily="34" charset="0"/>
              </a:rPr>
              <a:t>Kết</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quả</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tìm</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thấy</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sẽ</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hiện</a:t>
            </a:r>
            <a:r>
              <a:rPr lang="en-US" sz="1800">
                <a:effectLst/>
                <a:latin typeface="Arial" panose="020B0604020202020204" pitchFamily="34" charset="0"/>
                <a:ea typeface="Calibri" panose="020F0502020204030204" pitchFamily="34" charset="0"/>
                <a:cs typeface="Arial" panose="020B0604020202020204" pitchFamily="34" charset="0"/>
              </a:rPr>
              <a:t> ra </a:t>
            </a:r>
            <a:r>
              <a:rPr lang="en-US" sz="1800" err="1">
                <a:effectLst/>
                <a:latin typeface="Arial" panose="020B0604020202020204" pitchFamily="34" charset="0"/>
                <a:ea typeface="Calibri" panose="020F0502020204030204" pitchFamily="34" charset="0"/>
                <a:cs typeface="Arial" panose="020B0604020202020204" pitchFamily="34" charset="0"/>
              </a:rPr>
              <a:t>các</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thông</a:t>
            </a:r>
            <a:r>
              <a:rPr lang="en-US" sz="1800">
                <a:effectLst/>
                <a:latin typeface="Arial" panose="020B0604020202020204" pitchFamily="34" charset="0"/>
                <a:ea typeface="Calibri" panose="020F0502020204030204" pitchFamily="34" charset="0"/>
                <a:cs typeface="Arial" panose="020B0604020202020204" pitchFamily="34" charset="0"/>
              </a:rPr>
              <a:t> tin </a:t>
            </a:r>
            <a:r>
              <a:rPr lang="en-US" sz="1800" err="1">
                <a:effectLst/>
                <a:latin typeface="Arial" panose="020B0604020202020204" pitchFamily="34" charset="0"/>
                <a:ea typeface="Calibri" panose="020F0502020204030204" pitchFamily="34" charset="0"/>
                <a:cs typeface="Arial" panose="020B0604020202020204" pitchFamily="34" charset="0"/>
              </a:rPr>
              <a:t>liên</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quan</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đến</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tác</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giả</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nhà</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xuất</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bản</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thể</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loại</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cần</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tìm</a:t>
            </a:r>
            <a:r>
              <a:rPr lang="en-US" sz="1800">
                <a:effectLst/>
                <a:latin typeface="Arial" panose="020B0604020202020204" pitchFamily="34" charset="0"/>
                <a:ea typeface="Calibri" panose="020F0502020204030204" pitchFamily="34" charset="0"/>
                <a:cs typeface="Arial" panose="020B0604020202020204" pitchFamily="34" charset="0"/>
              </a:rPr>
              <a:t>.</a:t>
            </a:r>
          </a:p>
        </p:txBody>
      </p:sp>
      <p:pic>
        <p:nvPicPr>
          <p:cNvPr id="6" name="Content Placeholder 5">
            <a:extLst>
              <a:ext uri="{FF2B5EF4-FFF2-40B4-BE49-F238E27FC236}">
                <a16:creationId xmlns:a16="http://schemas.microsoft.com/office/drawing/2014/main" id="{526BF73F-FC1D-43AB-9FFD-61271D11101B}"/>
              </a:ext>
            </a:extLst>
          </p:cNvPr>
          <p:cNvPicPr>
            <a:picLocks noGrp="1" noChangeAspect="1"/>
          </p:cNvPicPr>
          <p:nvPr>
            <p:ph idx="1"/>
          </p:nvPr>
        </p:nvPicPr>
        <p:blipFill>
          <a:blip r:embed="rId2"/>
          <a:stretch>
            <a:fillRect/>
          </a:stretch>
        </p:blipFill>
        <p:spPr>
          <a:xfrm>
            <a:off x="4654296" y="1012698"/>
            <a:ext cx="6903720" cy="4832603"/>
          </a:xfrm>
          <a:prstGeom prst="rect">
            <a:avLst/>
          </a:prstGeom>
        </p:spPr>
      </p:pic>
      <p:pic>
        <p:nvPicPr>
          <p:cNvPr id="8" name="Content Placeholder 11">
            <a:extLst>
              <a:ext uri="{FF2B5EF4-FFF2-40B4-BE49-F238E27FC236}">
                <a16:creationId xmlns:a16="http://schemas.microsoft.com/office/drawing/2014/main" id="{874A6A72-7E02-4B3C-A9C4-50F04D5A5056}"/>
              </a:ext>
            </a:extLst>
          </p:cNvPr>
          <p:cNvPicPr>
            <a:picLocks noChangeAspect="1"/>
          </p:cNvPicPr>
          <p:nvPr/>
        </p:nvPicPr>
        <p:blipFill>
          <a:blip r:embed="rId3"/>
          <a:stretch>
            <a:fillRect/>
          </a:stretch>
        </p:blipFill>
        <p:spPr>
          <a:xfrm>
            <a:off x="4654296" y="1004068"/>
            <a:ext cx="6903720" cy="4849863"/>
          </a:xfrm>
          <a:prstGeom prst="rect">
            <a:avLst/>
          </a:prstGeom>
        </p:spPr>
      </p:pic>
      <p:pic>
        <p:nvPicPr>
          <p:cNvPr id="9" name="Content Placeholder 7">
            <a:extLst>
              <a:ext uri="{FF2B5EF4-FFF2-40B4-BE49-F238E27FC236}">
                <a16:creationId xmlns:a16="http://schemas.microsoft.com/office/drawing/2014/main" id="{13737F1A-AFEC-4911-9A90-EF1FFAFF222F}"/>
              </a:ext>
            </a:extLst>
          </p:cNvPr>
          <p:cNvPicPr>
            <a:picLocks noChangeAspect="1"/>
          </p:cNvPicPr>
          <p:nvPr/>
        </p:nvPicPr>
        <p:blipFill>
          <a:blip r:embed="rId4"/>
          <a:stretch>
            <a:fillRect/>
          </a:stretch>
        </p:blipFill>
        <p:spPr>
          <a:xfrm>
            <a:off x="4654295" y="1012698"/>
            <a:ext cx="6903719" cy="4832602"/>
          </a:xfrm>
          <a:prstGeom prst="rect">
            <a:avLst/>
          </a:prstGeom>
        </p:spPr>
      </p:pic>
      <p:pic>
        <p:nvPicPr>
          <p:cNvPr id="5" name="Picture 4">
            <a:extLst>
              <a:ext uri="{FF2B5EF4-FFF2-40B4-BE49-F238E27FC236}">
                <a16:creationId xmlns:a16="http://schemas.microsoft.com/office/drawing/2014/main" id="{F376DF05-83E6-4D4E-BA43-043CE1A5C36B}"/>
              </a:ext>
            </a:extLst>
          </p:cNvPr>
          <p:cNvPicPr>
            <a:picLocks noChangeAspect="1"/>
          </p:cNvPicPr>
          <p:nvPr/>
        </p:nvPicPr>
        <p:blipFill>
          <a:blip r:embed="rId5"/>
          <a:stretch>
            <a:fillRect/>
          </a:stretch>
        </p:blipFill>
        <p:spPr>
          <a:xfrm>
            <a:off x="4654292" y="1012696"/>
            <a:ext cx="6903719" cy="4832603"/>
          </a:xfrm>
          <a:prstGeom prst="rect">
            <a:avLst/>
          </a:prstGeom>
        </p:spPr>
      </p:pic>
    </p:spTree>
    <p:extLst>
      <p:ext uri="{BB962C8B-B14F-4D97-AF65-F5344CB8AC3E}">
        <p14:creationId xmlns:p14="http://schemas.microsoft.com/office/powerpoint/2010/main" val="39255216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2" name="Picture 198">
            <a:extLst>
              <a:ext uri="{FF2B5EF4-FFF2-40B4-BE49-F238E27FC236}">
                <a16:creationId xmlns:a16="http://schemas.microsoft.com/office/drawing/2014/main" id="{6AF6706C-CF07-43A1-BCC4-CBA5D33820DA}"/>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1" name="Rectangle 200">
            <a:extLst>
              <a:ext uri="{FF2B5EF4-FFF2-40B4-BE49-F238E27FC236}">
                <a16:creationId xmlns:a16="http://schemas.microsoft.com/office/drawing/2014/main" id="{1F94DC1C-47D1-41D7-8B1B-9A036D6140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203" name="Picture 202">
            <a:extLst>
              <a:ext uri="{FF2B5EF4-FFF2-40B4-BE49-F238E27FC236}">
                <a16:creationId xmlns:a16="http://schemas.microsoft.com/office/drawing/2014/main" id="{811383CE-CE86-4E1C-B289-798EB9E6E0E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1. Khảo sát hiện trạng</a:t>
            </a:r>
          </a:p>
        </p:txBody>
      </p:sp>
      <p:sp useBgFill="1">
        <p:nvSpPr>
          <p:cNvPr id="205"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07"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9" name="Group 208">
            <a:extLst>
              <a:ext uri="{FF2B5EF4-FFF2-40B4-BE49-F238E27FC236}">
                <a16:creationId xmlns:a16="http://schemas.microsoft.com/office/drawing/2014/main" id="{BF07F359-8CA3-4854-91E7-EE600402051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0" name="Straight Connector 209">
              <a:extLst>
                <a:ext uri="{FF2B5EF4-FFF2-40B4-BE49-F238E27FC236}">
                  <a16:creationId xmlns:a16="http://schemas.microsoft.com/office/drawing/2014/main" id="{8A7FCE86-4904-4337-8D0A-3ABA73F609E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A32C234-504D-411A-A62B-C1CFD8CE74D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81593A9-FD94-454C-9225-478E9070613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FA3524A1-6DED-4D15-ADE5-F797DBCEC72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A8491CF-856E-4A54-84A5-45C558D41A7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AD63A388-BF18-4ABD-96E0-5946B1ABB1D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9CF6D779-BD20-4058-AC29-AF4E2510C2C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189C0F2-FCB0-4636-9B05-F9FCBB2020A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E74CB59A-0AC3-4235-A93D-73EE1246696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B6E97A3-E95A-4D79-A8F8-1945EA2634F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9F4ABF86-0905-4DE8-8F0B-D10D3D6F9C4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4FAAFEF7-DFA1-48C7-9E4E-FF7B1453C71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D828735-DFD9-4894-8461-77A2FB0C927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7A6C2585-E93E-489D-8819-FCEE3CFF11C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57C1F25-FC5C-4082-B4F6-888F8E467EE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F5DF4BDB-CA1D-4DA1-8D26-6BAEE0A21AE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3315D2A0-DDA4-4A25-9CC7-7F90CCF0C40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5312B72-7E7D-4B0B-960E-7D7C9540EBD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C48B42BB-3C0E-4546-957B-AB593E308C9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37809D5-5F69-4BC6-A661-44B2A8A6822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B269CB4C-8BB5-4F63-8961-7EB8FE56D44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D5E7B60C-3F52-49EA-99F5-BE42AF88DD3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1C5E885C-0F0D-4E11-8B78-4CE951E2692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4BFA6E20-F564-4CA4-9150-FDD50B02CD2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3C02C6B-B913-486F-ACAE-432DE1F7704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B6B5EE64-D401-45A4-82D4-85D4BF5C8EC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5F622D05-678C-405E-A74F-8D92A9C6443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8E01EF1-6517-49CC-9891-1BD6D0F49D0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C93E79A-63A6-4782-9D2C-BC50CD3B944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46C4B4DB-9B57-4C69-96EB-3E1910CEF40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BBDCDA7-4ECB-42B1-8524-3D30023D6B6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7483057-DCDA-4BC6-8E99-7EAD94E8786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5C35A56-0BFD-443F-8C2B-CA73A3BFE9E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4A0AE5-3A88-4D5D-845C-5E906888C81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D7BF13-EDB8-4740-A3C5-87E2E7C6766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6DAB64F-4B49-434F-BFB6-0BEB41AFB61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93B5AD9A-BDA6-42CE-A1C0-C0721030722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FD67DCC-475F-4BED-A634-FCDD63176BB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D276E23-C86D-408D-821A-1E9A44CAEAF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A879A029-D911-41C4-B218-E41871762F3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9C7C9F5-65FB-4EF9-9AAD-F7E1FC14B84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6115B885-5742-431C-BA48-96FC1F6D228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ACE37A6-0062-4B86-B4E6-18088040CDC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0A8679B4-56BA-43AB-A0A2-E2DA3E20530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80DE24D2-627B-4C47-A858-A572BCDBACF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612A33E-5DE0-4E4D-9469-0BD0B3E0E72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1673515-5E42-490F-85A0-45658D81C6C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6B048C17-3768-4DAF-A7AE-B2E71749702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BAA4E6AA-9D65-4EED-91CB-87A5762ED0A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DB48B9EB-BBF2-48D7-A1D7-720D94506BF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21492B79-7338-4309-8667-BB29A7BC7B0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352FD87-EC9C-4EB5-9ACC-A152F78FC81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FF2CEA1F-EFA8-4353-B5F8-CCE27955A12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63E2723F-2530-4636-9A19-8F11B156628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A9EE901-51C9-4292-BB45-5EDB8568A00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555407C2-7321-48CD-811F-92C71F701C2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E5298A8A-2787-4153-BDA2-E939BFD5141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C45057B3-3FAB-42ED-AF52-F00BB07FA52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DA3F09E9-F476-4352-90E3-6A15C74268B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128F7C5C-CECC-45A8-8A1F-D679534D4CB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FFFDFE9C-2017-4831-9F1B-6A03B58B10D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01BC942F-09CF-4A51-85A5-E23E2D71C8C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456B520-137F-484D-A1B1-7DA5C3F823E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9ECA29F0-381E-4770-97BF-54C4E52201C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43CCF9F-8F11-4676-82F3-DEE8A48C856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6FA620FD-6A45-4754-BF42-A9FA44966DD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DC4D38F3-F3A2-42F4-8B57-DE978EC4AD5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3C26D30E-A91E-4A5B-A419-0B9D79D57CE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ADAB3EBC-722A-462E-AAAE-506E50038ED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CBAABC17-832F-48CF-B0D7-0F7DE54607F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1FCA513-75D7-414B-BE8F-D780746A1A6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F2EDEC73-B6F5-473F-934A-CEF57604A8A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B987884-C452-4492-A9F8-2770D3373BF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9D978AF2-B7BB-4E05-81F1-1A5DBD1CB4E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D7AD4D45-C3AB-458E-B826-0FACBD0DF3A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6E15555-6738-463C-B7DF-86429F2F967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E487172-B4C3-4D13-A562-EF0BA3DD961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8E66297-1295-432A-AA84-7BB2341C193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A7C6C347-9F45-4ADD-9A08-888578EED4EF}"/>
              </a:ext>
            </a:extLst>
          </p:cNvPr>
          <p:cNvPicPr>
            <a:picLocks noChangeAspect="1"/>
          </p:cNvPicPr>
          <p:nvPr/>
        </p:nvPicPr>
        <p:blipFill>
          <a:blip r:embed="rId3"/>
          <a:stretch>
            <a:fillRect/>
          </a:stretch>
        </p:blipFill>
        <p:spPr>
          <a:xfrm>
            <a:off x="6865696" y="2433919"/>
            <a:ext cx="4722293" cy="3211160"/>
          </a:xfrm>
          <a:prstGeom prst="rect">
            <a:avLst/>
          </a:prstGeom>
        </p:spPr>
      </p:pic>
    </p:spTree>
    <p:extLst>
      <p:ext uri="{BB962C8B-B14F-4D97-AF65-F5344CB8AC3E}">
        <p14:creationId xmlns:p14="http://schemas.microsoft.com/office/powerpoint/2010/main" val="40858600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C0CE9-3562-4E73-B933-25CF7C390521}"/>
              </a:ext>
            </a:extLst>
          </p:cNvPr>
          <p:cNvSpPr>
            <a:spLocks noGrp="1"/>
          </p:cNvSpPr>
          <p:nvPr>
            <p:ph type="title"/>
          </p:nvPr>
        </p:nvSpPr>
        <p:spPr>
          <a:xfrm>
            <a:off x="664857" y="1004068"/>
            <a:ext cx="3782038" cy="717940"/>
          </a:xfrm>
        </p:spPr>
        <p:txBody>
          <a:bodyPr vert="horz" lIns="91440" tIns="45720" rIns="91440" bIns="45720" rtlCol="0" anchor="b">
            <a:noAutofit/>
          </a:bodyPr>
          <a:lstStyle/>
          <a:p>
            <a:r>
              <a:rPr lang="en-US" sz="3600" b="1">
                <a:latin typeface="Arial" panose="020B0604020202020204" pitchFamily="34" charset="0"/>
                <a:cs typeface="Arial" panose="020B0604020202020204" pitchFamily="34" charset="0"/>
              </a:rPr>
              <a:t>Trang </a:t>
            </a:r>
            <a:r>
              <a:rPr lang="en-US" sz="3600" b="1" err="1">
                <a:latin typeface="Arial" panose="020B0604020202020204" pitchFamily="34" charset="0"/>
                <a:cs typeface="Arial" panose="020B0604020202020204" pitchFamily="34" charset="0"/>
              </a:rPr>
              <a:t>chủ</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thủ</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thư</a:t>
            </a:r>
            <a:endParaRPr lang="en-US" sz="3600" b="1" kern="120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A745BF06-C3DE-4F42-A0E6-EF82E2658E41}"/>
              </a:ext>
            </a:extLst>
          </p:cNvPr>
          <p:cNvSpPr>
            <a:spLocks noGrp="1"/>
          </p:cNvSpPr>
          <p:nvPr>
            <p:ph type="body" sz="half" idx="2"/>
          </p:nvPr>
        </p:nvSpPr>
        <p:spPr>
          <a:xfrm>
            <a:off x="841376" y="1964119"/>
            <a:ext cx="3429000" cy="3889812"/>
          </a:xfrm>
        </p:spPr>
        <p:txBody>
          <a:bodyPr vert="horz" lIns="91440" tIns="45720" rIns="91440" bIns="45720" rtlCol="0" anchor="t">
            <a:normAutofit/>
          </a:bodyPr>
          <a:lstStyle/>
          <a:p>
            <a:pPr lvl="0" algn="just" fontAlgn="base" hangingPunct="0">
              <a:lnSpc>
                <a:spcPct val="150000"/>
              </a:lnSpc>
              <a:spcBef>
                <a:spcPts val="60"/>
              </a:spcBef>
              <a:spcAft>
                <a:spcPts val="60"/>
              </a:spcAft>
            </a:pPr>
            <a:r>
              <a:rPr lang="en-US" sz="1800" err="1">
                <a:effectLst/>
                <a:latin typeface="Arial" panose="020B0604020202020204" pitchFamily="34" charset="0"/>
                <a:ea typeface="Calibri" panose="020F0502020204030204" pitchFamily="34" charset="0"/>
                <a:cs typeface="Arial" panose="020B0604020202020204" pitchFamily="34" charset="0"/>
              </a:rPr>
              <a:t>Chức</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n</a:t>
            </a:r>
            <a:r>
              <a:rPr lang="en-US" err="1">
                <a:latin typeface="Arial" panose="020B0604020202020204" pitchFamily="34" charset="0"/>
                <a:ea typeface="Calibri" panose="020F0502020204030204" pitchFamily="34" charset="0"/>
                <a:cs typeface="Arial" panose="020B0604020202020204" pitchFamily="34" charset="0"/>
              </a:rPr>
              <a:t>ăng</a:t>
            </a:r>
            <a:r>
              <a:rPr lang="en-US">
                <a:latin typeface="Arial" panose="020B0604020202020204" pitchFamily="34" charset="0"/>
                <a:ea typeface="Calibri" panose="020F0502020204030204" pitchFamily="34" charset="0"/>
                <a:cs typeface="Arial" panose="020B0604020202020204" pitchFamily="34" charset="0"/>
              </a:rPr>
              <a:t>:</a:t>
            </a:r>
          </a:p>
          <a:p>
            <a:pPr marL="285750" lvl="0" indent="-285750" algn="just" fontAlgn="base" hangingPunct="0">
              <a:lnSpc>
                <a:spcPct val="150000"/>
              </a:lnSpc>
              <a:spcBef>
                <a:spcPts val="60"/>
              </a:spcBef>
              <a:spcAft>
                <a:spcPts val="60"/>
              </a:spcAft>
              <a:buFont typeface="Wingdings" panose="05000000000000000000" pitchFamily="2" charset="2"/>
              <a:buChar char="Ø"/>
            </a:pPr>
            <a:r>
              <a:rPr lang="en-US" err="1">
                <a:latin typeface="Arial" panose="020B0604020202020204" pitchFamily="34" charset="0"/>
                <a:ea typeface="Calibri" panose="020F0502020204030204" pitchFamily="34" charset="0"/>
                <a:cs typeface="Arial" panose="020B0604020202020204" pitchFamily="34" charset="0"/>
              </a:rPr>
              <a:t>Thay</a:t>
            </a:r>
            <a:r>
              <a:rPr lang="en-US">
                <a:latin typeface="Arial" panose="020B0604020202020204" pitchFamily="34" charset="0"/>
                <a:ea typeface="Calibri" panose="020F0502020204030204" pitchFamily="34" charset="0"/>
                <a:cs typeface="Arial" panose="020B0604020202020204" pitchFamily="34" charset="0"/>
              </a:rPr>
              <a:t> </a:t>
            </a:r>
            <a:r>
              <a:rPr lang="en-US" err="1">
                <a:latin typeface="Arial" panose="020B0604020202020204" pitchFamily="34" charset="0"/>
                <a:ea typeface="Calibri" panose="020F0502020204030204" pitchFamily="34" charset="0"/>
                <a:cs typeface="Arial" panose="020B0604020202020204" pitchFamily="34" charset="0"/>
              </a:rPr>
              <a:t>đổi</a:t>
            </a:r>
            <a:r>
              <a:rPr lang="en-US">
                <a:latin typeface="Arial" panose="020B0604020202020204" pitchFamily="34" charset="0"/>
                <a:ea typeface="Calibri" panose="020F0502020204030204" pitchFamily="34" charset="0"/>
                <a:cs typeface="Arial" panose="020B0604020202020204" pitchFamily="34" charset="0"/>
              </a:rPr>
              <a:t> </a:t>
            </a:r>
            <a:r>
              <a:rPr lang="en-US" err="1">
                <a:latin typeface="Arial" panose="020B0604020202020204" pitchFamily="34" charset="0"/>
                <a:ea typeface="Calibri" panose="020F0502020204030204" pitchFamily="34" charset="0"/>
                <a:cs typeface="Arial" panose="020B0604020202020204" pitchFamily="34" charset="0"/>
              </a:rPr>
              <a:t>thông</a:t>
            </a:r>
            <a:r>
              <a:rPr lang="en-US">
                <a:latin typeface="Arial" panose="020B0604020202020204" pitchFamily="34" charset="0"/>
                <a:ea typeface="Calibri" panose="020F0502020204030204" pitchFamily="34" charset="0"/>
                <a:cs typeface="Arial" panose="020B0604020202020204" pitchFamily="34" charset="0"/>
              </a:rPr>
              <a:t> tin </a:t>
            </a:r>
            <a:r>
              <a:rPr lang="en-US" err="1">
                <a:latin typeface="Arial" panose="020B0604020202020204" pitchFamily="34" charset="0"/>
                <a:ea typeface="Calibri" panose="020F0502020204030204" pitchFamily="34" charset="0"/>
                <a:cs typeface="Arial" panose="020B0604020202020204" pitchFamily="34" charset="0"/>
              </a:rPr>
              <a:t>cá</a:t>
            </a:r>
            <a:r>
              <a:rPr lang="en-US">
                <a:latin typeface="Arial" panose="020B0604020202020204" pitchFamily="34" charset="0"/>
                <a:ea typeface="Calibri" panose="020F0502020204030204" pitchFamily="34" charset="0"/>
                <a:cs typeface="Arial" panose="020B0604020202020204" pitchFamily="34" charset="0"/>
              </a:rPr>
              <a:t> </a:t>
            </a:r>
            <a:r>
              <a:rPr lang="en-US" err="1">
                <a:latin typeface="Arial" panose="020B0604020202020204" pitchFamily="34" charset="0"/>
                <a:ea typeface="Calibri" panose="020F0502020204030204" pitchFamily="34" charset="0"/>
                <a:cs typeface="Arial" panose="020B0604020202020204" pitchFamily="34" charset="0"/>
              </a:rPr>
              <a:t>nhân</a:t>
            </a:r>
            <a:endParaRPr lang="en-US">
              <a:latin typeface="Arial" panose="020B0604020202020204" pitchFamily="34" charset="0"/>
              <a:ea typeface="Calibri" panose="020F0502020204030204" pitchFamily="34" charset="0"/>
              <a:cs typeface="Arial" panose="020B0604020202020204" pitchFamily="34" charset="0"/>
            </a:endParaRPr>
          </a:p>
          <a:p>
            <a:pPr marL="285750" lvl="0" indent="-285750" algn="just" fontAlgn="base" hangingPunct="0">
              <a:lnSpc>
                <a:spcPct val="150000"/>
              </a:lnSpc>
              <a:spcBef>
                <a:spcPts val="60"/>
              </a:spcBef>
              <a:spcAft>
                <a:spcPts val="60"/>
              </a:spcAft>
              <a:buFont typeface="Wingdings" panose="05000000000000000000" pitchFamily="2" charset="2"/>
              <a:buChar char="Ø"/>
            </a:pPr>
            <a:r>
              <a:rPr lang="en-US" err="1">
                <a:latin typeface="Arial" panose="020B0604020202020204" pitchFamily="34" charset="0"/>
                <a:ea typeface="Calibri" panose="020F0502020204030204" pitchFamily="34" charset="0"/>
                <a:cs typeface="Arial" panose="020B0604020202020204" pitchFamily="34" charset="0"/>
              </a:rPr>
              <a:t>Đổi</a:t>
            </a:r>
            <a:r>
              <a:rPr lang="en-US">
                <a:latin typeface="Arial" panose="020B0604020202020204" pitchFamily="34" charset="0"/>
                <a:ea typeface="Calibri" panose="020F0502020204030204" pitchFamily="34" charset="0"/>
                <a:cs typeface="Arial" panose="020B0604020202020204" pitchFamily="34" charset="0"/>
              </a:rPr>
              <a:t> </a:t>
            </a:r>
            <a:r>
              <a:rPr lang="en-US" err="1">
                <a:latin typeface="Arial" panose="020B0604020202020204" pitchFamily="34" charset="0"/>
                <a:ea typeface="Calibri" panose="020F0502020204030204" pitchFamily="34" charset="0"/>
                <a:cs typeface="Arial" panose="020B0604020202020204" pitchFamily="34" charset="0"/>
              </a:rPr>
              <a:t>mật</a:t>
            </a:r>
            <a:r>
              <a:rPr lang="en-US">
                <a:latin typeface="Arial" panose="020B0604020202020204" pitchFamily="34" charset="0"/>
                <a:ea typeface="Calibri" panose="020F0502020204030204" pitchFamily="34" charset="0"/>
                <a:cs typeface="Arial" panose="020B0604020202020204" pitchFamily="34" charset="0"/>
              </a:rPr>
              <a:t> </a:t>
            </a:r>
            <a:r>
              <a:rPr lang="en-US" err="1">
                <a:latin typeface="Arial" panose="020B0604020202020204" pitchFamily="34" charset="0"/>
                <a:ea typeface="Calibri" panose="020F0502020204030204" pitchFamily="34" charset="0"/>
                <a:cs typeface="Arial" panose="020B0604020202020204" pitchFamily="34" charset="0"/>
              </a:rPr>
              <a:t>khẩu</a:t>
            </a:r>
            <a:endParaRPr lang="en-US" sz="1800">
              <a:effectLst/>
              <a:latin typeface="Arial" panose="020B0604020202020204" pitchFamily="34" charset="0"/>
              <a:ea typeface="Calibri" panose="020F0502020204030204" pitchFamily="34" charset="0"/>
              <a:cs typeface="Arial" panose="020B0604020202020204" pitchFamily="34" charset="0"/>
            </a:endParaRPr>
          </a:p>
        </p:txBody>
      </p:sp>
      <p:pic>
        <p:nvPicPr>
          <p:cNvPr id="6" name="Content Placeholder 5">
            <a:extLst>
              <a:ext uri="{FF2B5EF4-FFF2-40B4-BE49-F238E27FC236}">
                <a16:creationId xmlns:a16="http://schemas.microsoft.com/office/drawing/2014/main" id="{526BF73F-FC1D-43AB-9FFD-61271D11101B}"/>
              </a:ext>
            </a:extLst>
          </p:cNvPr>
          <p:cNvPicPr>
            <a:picLocks noGrp="1" noChangeAspect="1"/>
          </p:cNvPicPr>
          <p:nvPr>
            <p:ph idx="1"/>
          </p:nvPr>
        </p:nvPicPr>
        <p:blipFill>
          <a:blip r:embed="rId2"/>
          <a:stretch>
            <a:fillRect/>
          </a:stretch>
        </p:blipFill>
        <p:spPr>
          <a:xfrm>
            <a:off x="4654296" y="1012698"/>
            <a:ext cx="6903720" cy="4832603"/>
          </a:xfrm>
          <a:prstGeom prst="rect">
            <a:avLst/>
          </a:prstGeom>
        </p:spPr>
      </p:pic>
      <p:pic>
        <p:nvPicPr>
          <p:cNvPr id="8" name="Content Placeholder 11">
            <a:extLst>
              <a:ext uri="{FF2B5EF4-FFF2-40B4-BE49-F238E27FC236}">
                <a16:creationId xmlns:a16="http://schemas.microsoft.com/office/drawing/2014/main" id="{874A6A72-7E02-4B3C-A9C4-50F04D5A5056}"/>
              </a:ext>
            </a:extLst>
          </p:cNvPr>
          <p:cNvPicPr>
            <a:picLocks noChangeAspect="1"/>
          </p:cNvPicPr>
          <p:nvPr/>
        </p:nvPicPr>
        <p:blipFill>
          <a:blip r:embed="rId3"/>
          <a:stretch>
            <a:fillRect/>
          </a:stretch>
        </p:blipFill>
        <p:spPr>
          <a:xfrm>
            <a:off x="4654296" y="1004068"/>
            <a:ext cx="6903720" cy="4849863"/>
          </a:xfrm>
          <a:prstGeom prst="rect">
            <a:avLst/>
          </a:prstGeom>
        </p:spPr>
      </p:pic>
      <p:pic>
        <p:nvPicPr>
          <p:cNvPr id="9" name="Content Placeholder 7">
            <a:extLst>
              <a:ext uri="{FF2B5EF4-FFF2-40B4-BE49-F238E27FC236}">
                <a16:creationId xmlns:a16="http://schemas.microsoft.com/office/drawing/2014/main" id="{13737F1A-AFEC-4911-9A90-EF1FFAFF222F}"/>
              </a:ext>
            </a:extLst>
          </p:cNvPr>
          <p:cNvPicPr>
            <a:picLocks noChangeAspect="1"/>
          </p:cNvPicPr>
          <p:nvPr/>
        </p:nvPicPr>
        <p:blipFill>
          <a:blip r:embed="rId4"/>
          <a:stretch>
            <a:fillRect/>
          </a:stretch>
        </p:blipFill>
        <p:spPr>
          <a:xfrm>
            <a:off x="4654295" y="1012698"/>
            <a:ext cx="6903719" cy="4832602"/>
          </a:xfrm>
          <a:prstGeom prst="rect">
            <a:avLst/>
          </a:prstGeom>
        </p:spPr>
      </p:pic>
      <p:pic>
        <p:nvPicPr>
          <p:cNvPr id="5" name="Picture 4">
            <a:extLst>
              <a:ext uri="{FF2B5EF4-FFF2-40B4-BE49-F238E27FC236}">
                <a16:creationId xmlns:a16="http://schemas.microsoft.com/office/drawing/2014/main" id="{F376DF05-83E6-4D4E-BA43-043CE1A5C36B}"/>
              </a:ext>
            </a:extLst>
          </p:cNvPr>
          <p:cNvPicPr>
            <a:picLocks noChangeAspect="1"/>
          </p:cNvPicPr>
          <p:nvPr/>
        </p:nvPicPr>
        <p:blipFill>
          <a:blip r:embed="rId5"/>
          <a:stretch>
            <a:fillRect/>
          </a:stretch>
        </p:blipFill>
        <p:spPr>
          <a:xfrm>
            <a:off x="4654292" y="1012696"/>
            <a:ext cx="6903719" cy="4832603"/>
          </a:xfrm>
          <a:prstGeom prst="rect">
            <a:avLst/>
          </a:prstGeom>
        </p:spPr>
      </p:pic>
      <p:pic>
        <p:nvPicPr>
          <p:cNvPr id="7" name="Picture 6">
            <a:extLst>
              <a:ext uri="{FF2B5EF4-FFF2-40B4-BE49-F238E27FC236}">
                <a16:creationId xmlns:a16="http://schemas.microsoft.com/office/drawing/2014/main" id="{064E713A-C965-4C0C-B66B-4A424BC51FB6}"/>
              </a:ext>
            </a:extLst>
          </p:cNvPr>
          <p:cNvPicPr>
            <a:picLocks noChangeAspect="1"/>
          </p:cNvPicPr>
          <p:nvPr/>
        </p:nvPicPr>
        <p:blipFill>
          <a:blip r:embed="rId6"/>
          <a:stretch>
            <a:fillRect/>
          </a:stretch>
        </p:blipFill>
        <p:spPr>
          <a:xfrm>
            <a:off x="4654287" y="1012696"/>
            <a:ext cx="6903718" cy="4832603"/>
          </a:xfrm>
          <a:prstGeom prst="rect">
            <a:avLst/>
          </a:prstGeom>
        </p:spPr>
      </p:pic>
    </p:spTree>
    <p:extLst>
      <p:ext uri="{BB962C8B-B14F-4D97-AF65-F5344CB8AC3E}">
        <p14:creationId xmlns:p14="http://schemas.microsoft.com/office/powerpoint/2010/main" val="4192530314"/>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C0CE9-3562-4E73-B933-25CF7C390521}"/>
              </a:ext>
            </a:extLst>
          </p:cNvPr>
          <p:cNvSpPr>
            <a:spLocks noGrp="1"/>
          </p:cNvSpPr>
          <p:nvPr>
            <p:ph type="title"/>
          </p:nvPr>
        </p:nvSpPr>
        <p:spPr>
          <a:xfrm>
            <a:off x="633984" y="595729"/>
            <a:ext cx="3782038" cy="717940"/>
          </a:xfrm>
        </p:spPr>
        <p:txBody>
          <a:bodyPr vert="horz" lIns="91440" tIns="45720" rIns="91440" bIns="45720" rtlCol="0" anchor="b">
            <a:noAutofit/>
          </a:bodyPr>
          <a:lstStyle/>
          <a:p>
            <a:r>
              <a:rPr lang="en-US" sz="3600" b="1">
                <a:latin typeface="Arial" panose="020B0604020202020204" pitchFamily="34" charset="0"/>
                <a:cs typeface="Arial" panose="020B0604020202020204" pitchFamily="34" charset="0"/>
              </a:rPr>
              <a:t>Trang </a:t>
            </a:r>
            <a:r>
              <a:rPr lang="en-US" sz="3600" b="1" err="1">
                <a:latin typeface="Arial" panose="020B0604020202020204" pitchFamily="34" charset="0"/>
                <a:cs typeface="Arial" panose="020B0604020202020204" pitchFamily="34" charset="0"/>
              </a:rPr>
              <a:t>chủ</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thủ</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thư</a:t>
            </a:r>
            <a:endParaRPr lang="en-US" sz="3600" b="1" kern="120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A745BF06-C3DE-4F42-A0E6-EF82E2658E41}"/>
              </a:ext>
            </a:extLst>
          </p:cNvPr>
          <p:cNvSpPr>
            <a:spLocks noGrp="1"/>
          </p:cNvSpPr>
          <p:nvPr>
            <p:ph type="body" sz="half" idx="2"/>
          </p:nvPr>
        </p:nvSpPr>
        <p:spPr>
          <a:xfrm>
            <a:off x="810503" y="1313669"/>
            <a:ext cx="3429000" cy="5219106"/>
          </a:xfrm>
        </p:spPr>
        <p:txBody>
          <a:bodyPr vert="horz" lIns="91440" tIns="45720" rIns="91440" bIns="45720" rtlCol="0" anchor="t">
            <a:normAutofit fontScale="55000" lnSpcReduction="20000"/>
          </a:bodyPr>
          <a:lstStyle/>
          <a:p>
            <a:pPr marL="342900" lvl="0" indent="-342900" algn="just" fontAlgn="base" hangingPunct="0">
              <a:lnSpc>
                <a:spcPct val="170000"/>
              </a:lnSpc>
              <a:spcBef>
                <a:spcPts val="60"/>
              </a:spcBef>
              <a:spcAft>
                <a:spcPts val="60"/>
              </a:spcAft>
              <a:buAutoNum type="arabicPeriod"/>
            </a:pPr>
            <a:r>
              <a:rPr lang="en-US" sz="2900" err="1">
                <a:effectLst/>
                <a:latin typeface="Arial" panose="020B0604020202020204" pitchFamily="34" charset="0"/>
                <a:ea typeface="Calibri" panose="020F0502020204030204" pitchFamily="34" charset="0"/>
                <a:cs typeface="Arial" panose="020B0604020202020204" pitchFamily="34" charset="0"/>
              </a:rPr>
              <a:t>Thay</a:t>
            </a:r>
            <a:r>
              <a:rPr lang="en-US" sz="2900">
                <a:effectLst/>
                <a:latin typeface="Arial" panose="020B0604020202020204" pitchFamily="34" charset="0"/>
                <a:ea typeface="Calibri" panose="020F0502020204030204" pitchFamily="34" charset="0"/>
                <a:cs typeface="Arial" panose="020B0604020202020204" pitchFamily="34" charset="0"/>
              </a:rPr>
              <a:t> </a:t>
            </a:r>
            <a:r>
              <a:rPr lang="en-US" sz="2900" err="1">
                <a:effectLst/>
                <a:latin typeface="Arial" panose="020B0604020202020204" pitchFamily="34" charset="0"/>
                <a:ea typeface="Calibri" panose="020F0502020204030204" pitchFamily="34" charset="0"/>
                <a:cs typeface="Arial" panose="020B0604020202020204" pitchFamily="34" charset="0"/>
              </a:rPr>
              <a:t>đổi</a:t>
            </a:r>
            <a:r>
              <a:rPr lang="en-US" sz="2900">
                <a:effectLst/>
                <a:latin typeface="Arial" panose="020B0604020202020204" pitchFamily="34" charset="0"/>
                <a:ea typeface="Calibri" panose="020F0502020204030204" pitchFamily="34" charset="0"/>
                <a:cs typeface="Arial" panose="020B0604020202020204" pitchFamily="34" charset="0"/>
              </a:rPr>
              <a:t> </a:t>
            </a:r>
            <a:r>
              <a:rPr lang="en-US" sz="2900" err="1">
                <a:effectLst/>
                <a:latin typeface="Arial" panose="020B0604020202020204" pitchFamily="34" charset="0"/>
                <a:ea typeface="Calibri" panose="020F0502020204030204" pitchFamily="34" charset="0"/>
                <a:cs typeface="Arial" panose="020B0604020202020204" pitchFamily="34" charset="0"/>
              </a:rPr>
              <a:t>thông</a:t>
            </a:r>
            <a:r>
              <a:rPr lang="en-US" sz="2900">
                <a:effectLst/>
                <a:latin typeface="Arial" panose="020B0604020202020204" pitchFamily="34" charset="0"/>
                <a:ea typeface="Calibri" panose="020F0502020204030204" pitchFamily="34" charset="0"/>
                <a:cs typeface="Arial" panose="020B0604020202020204" pitchFamily="34" charset="0"/>
              </a:rPr>
              <a:t> tin </a:t>
            </a:r>
            <a:r>
              <a:rPr lang="en-US" sz="2900" err="1">
                <a:effectLst/>
                <a:latin typeface="Arial" panose="020B0604020202020204" pitchFamily="34" charset="0"/>
                <a:ea typeface="Calibri" panose="020F0502020204030204" pitchFamily="34" charset="0"/>
                <a:cs typeface="Arial" panose="020B0604020202020204" pitchFamily="34" charset="0"/>
              </a:rPr>
              <a:t>cá</a:t>
            </a:r>
            <a:r>
              <a:rPr lang="en-US" sz="2900">
                <a:effectLst/>
                <a:latin typeface="Arial" panose="020B0604020202020204" pitchFamily="34" charset="0"/>
                <a:ea typeface="Calibri" panose="020F0502020204030204" pitchFamily="34" charset="0"/>
                <a:cs typeface="Arial" panose="020B0604020202020204" pitchFamily="34" charset="0"/>
              </a:rPr>
              <a:t> </a:t>
            </a:r>
            <a:r>
              <a:rPr lang="en-US" sz="2900" err="1">
                <a:effectLst/>
                <a:latin typeface="Arial" panose="020B0604020202020204" pitchFamily="34" charset="0"/>
                <a:ea typeface="Calibri" panose="020F0502020204030204" pitchFamily="34" charset="0"/>
                <a:cs typeface="Arial" panose="020B0604020202020204" pitchFamily="34" charset="0"/>
              </a:rPr>
              <a:t>nhân</a:t>
            </a:r>
            <a:endParaRPr lang="en-US" sz="2900">
              <a:effectLst/>
              <a:latin typeface="Arial" panose="020B0604020202020204" pitchFamily="34" charset="0"/>
              <a:ea typeface="Calibri" panose="020F0502020204030204" pitchFamily="34" charset="0"/>
              <a:cs typeface="Arial" panose="020B0604020202020204" pitchFamily="34" charset="0"/>
            </a:endParaRPr>
          </a:p>
          <a:p>
            <a:pPr lvl="0" algn="just" fontAlgn="base" hangingPunct="0">
              <a:lnSpc>
                <a:spcPct val="170000"/>
              </a:lnSpc>
              <a:spcBef>
                <a:spcPts val="60"/>
              </a:spcBef>
              <a:spcAft>
                <a:spcPts val="60"/>
              </a:spcAft>
            </a:pPr>
            <a:r>
              <a:rPr lang="en-US" sz="2900">
                <a:effectLst/>
                <a:latin typeface="Arial" panose="020B0604020202020204" pitchFamily="34" charset="0"/>
                <a:cs typeface="Arial" panose="020B0604020202020204" pitchFamily="34" charset="0"/>
              </a:rPr>
              <a:t>a. </a:t>
            </a:r>
            <a:r>
              <a:rPr lang="vi-VN" sz="2900">
                <a:effectLst/>
                <a:latin typeface="Arial" panose="020B0604020202020204" pitchFamily="34" charset="0"/>
                <a:cs typeface="Arial" panose="020B0604020202020204" pitchFamily="34" charset="0"/>
              </a:rPr>
              <a:t>Luồng cơ sở</a:t>
            </a:r>
          </a:p>
          <a:p>
            <a:pPr marL="342900" lvl="0" indent="-342900" algn="just" fontAlgn="base" hangingPunct="0">
              <a:lnSpc>
                <a:spcPct val="170000"/>
              </a:lnSpc>
              <a:spcBef>
                <a:spcPts val="60"/>
              </a:spcBef>
              <a:spcAft>
                <a:spcPts val="60"/>
              </a:spcAft>
              <a:buFont typeface="Wingdings" panose="05000000000000000000" pitchFamily="2" charset="2"/>
              <a:buChar char="Ø"/>
            </a:pPr>
            <a:r>
              <a:rPr lang="vi-VN" sz="2900">
                <a:effectLst/>
                <a:latin typeface="Arial" panose="020B0604020202020204" pitchFamily="34" charset="0"/>
                <a:cs typeface="Arial" panose="020B0604020202020204" pitchFamily="34" charset="0"/>
              </a:rPr>
              <a:t>Chỉnh sửa thông tin: chỉ được chỉnh sửa tên, giới tính, ngày sinh, địa chỉ, số điện thoại, email, lớp.</a:t>
            </a:r>
          </a:p>
          <a:p>
            <a:pPr lvl="0" algn="just" fontAlgn="base" hangingPunct="0">
              <a:lnSpc>
                <a:spcPct val="170000"/>
              </a:lnSpc>
              <a:spcBef>
                <a:spcPts val="60"/>
              </a:spcBef>
              <a:spcAft>
                <a:spcPts val="60"/>
              </a:spcAft>
            </a:pPr>
            <a:r>
              <a:rPr lang="en-US" sz="2900" err="1">
                <a:effectLst/>
                <a:latin typeface="Arial" panose="020B0604020202020204" pitchFamily="34" charset="0"/>
                <a:cs typeface="Arial" panose="020B0604020202020204" pitchFamily="34" charset="0"/>
              </a:rPr>
              <a:t>b.</a:t>
            </a:r>
            <a:r>
              <a:rPr lang="en-US" sz="2900">
                <a:effectLst/>
                <a:latin typeface="Arial" panose="020B0604020202020204" pitchFamily="34" charset="0"/>
                <a:cs typeface="Arial" panose="020B0604020202020204" pitchFamily="34" charset="0"/>
              </a:rPr>
              <a:t> </a:t>
            </a:r>
            <a:r>
              <a:rPr lang="en-US" sz="2900" err="1">
                <a:effectLst/>
                <a:latin typeface="Arial" panose="020B0604020202020204" pitchFamily="34" charset="0"/>
                <a:cs typeface="Arial" panose="020B0604020202020204" pitchFamily="34" charset="0"/>
              </a:rPr>
              <a:t>Luồng</a:t>
            </a:r>
            <a:r>
              <a:rPr lang="en-US" sz="2900">
                <a:effectLst/>
                <a:latin typeface="Arial" panose="020B0604020202020204" pitchFamily="34" charset="0"/>
                <a:cs typeface="Arial" panose="020B0604020202020204" pitchFamily="34" charset="0"/>
              </a:rPr>
              <a:t> </a:t>
            </a:r>
            <a:r>
              <a:rPr lang="en-US" sz="2900" err="1">
                <a:effectLst/>
                <a:latin typeface="Arial" panose="020B0604020202020204" pitchFamily="34" charset="0"/>
                <a:cs typeface="Arial" panose="020B0604020202020204" pitchFamily="34" charset="0"/>
              </a:rPr>
              <a:t>thay</a:t>
            </a:r>
            <a:r>
              <a:rPr lang="en-US" sz="2900">
                <a:effectLst/>
                <a:latin typeface="Arial" panose="020B0604020202020204" pitchFamily="34" charset="0"/>
                <a:cs typeface="Arial" panose="020B0604020202020204" pitchFamily="34" charset="0"/>
              </a:rPr>
              <a:t> </a:t>
            </a:r>
            <a:r>
              <a:rPr lang="en-US" sz="2900" err="1">
                <a:effectLst/>
                <a:latin typeface="Arial" panose="020B0604020202020204" pitchFamily="34" charset="0"/>
                <a:cs typeface="Arial" panose="020B0604020202020204" pitchFamily="34" charset="0"/>
              </a:rPr>
              <a:t>thế</a:t>
            </a:r>
            <a:endParaRPr lang="en-US" sz="2900">
              <a:effectLst/>
              <a:latin typeface="Arial" panose="020B0604020202020204" pitchFamily="34" charset="0"/>
              <a:cs typeface="Arial" panose="020B0604020202020204" pitchFamily="34" charset="0"/>
            </a:endParaRPr>
          </a:p>
          <a:p>
            <a:pPr marL="342900" indent="-342900">
              <a:lnSpc>
                <a:spcPct val="170000"/>
              </a:lnSpc>
              <a:spcAft>
                <a:spcPts val="800"/>
              </a:spcAft>
              <a:buFont typeface="Wingdings" panose="05000000000000000000" pitchFamily="2" charset="2"/>
              <a:buChar char="Ø"/>
            </a:pPr>
            <a:r>
              <a:rPr lang="en-US" sz="2900" err="1">
                <a:effectLst/>
                <a:latin typeface="Arial" panose="020B0604020202020204" pitchFamily="34" charset="0"/>
                <a:ea typeface="Calibri" panose="020F0502020204030204" pitchFamily="34" charset="0"/>
                <a:cs typeface="Arial" panose="020B0604020202020204" pitchFamily="34" charset="0"/>
              </a:rPr>
              <a:t>Nếu</a:t>
            </a:r>
            <a:r>
              <a:rPr lang="en-US" sz="2900">
                <a:effectLst/>
                <a:latin typeface="Arial" panose="020B0604020202020204" pitchFamily="34" charset="0"/>
                <a:ea typeface="Calibri" panose="020F0502020204030204" pitchFamily="34" charset="0"/>
                <a:cs typeface="Arial" panose="020B0604020202020204" pitchFamily="34" charset="0"/>
              </a:rPr>
              <a:t> </a:t>
            </a:r>
            <a:r>
              <a:rPr lang="en-US" sz="2900" err="1">
                <a:effectLst/>
                <a:latin typeface="Arial" panose="020B0604020202020204" pitchFamily="34" charset="0"/>
                <a:ea typeface="Calibri" panose="020F0502020204030204" pitchFamily="34" charset="0"/>
                <a:cs typeface="Arial" panose="020B0604020202020204" pitchFamily="34" charset="0"/>
              </a:rPr>
              <a:t>thông</a:t>
            </a:r>
            <a:r>
              <a:rPr lang="en-US" sz="2900">
                <a:effectLst/>
                <a:latin typeface="Arial" panose="020B0604020202020204" pitchFamily="34" charset="0"/>
                <a:ea typeface="Calibri" panose="020F0502020204030204" pitchFamily="34" charset="0"/>
                <a:cs typeface="Arial" panose="020B0604020202020204" pitchFamily="34" charset="0"/>
              </a:rPr>
              <a:t> tin </a:t>
            </a:r>
            <a:r>
              <a:rPr lang="en-US" sz="2900" err="1">
                <a:effectLst/>
                <a:latin typeface="Arial" panose="020B0604020202020204" pitchFamily="34" charset="0"/>
                <a:ea typeface="Calibri" panose="020F0502020204030204" pitchFamily="34" charset="0"/>
                <a:cs typeface="Arial" panose="020B0604020202020204" pitchFamily="34" charset="0"/>
              </a:rPr>
              <a:t>nhập</a:t>
            </a:r>
            <a:r>
              <a:rPr lang="en-US" sz="2900">
                <a:effectLst/>
                <a:latin typeface="Arial" panose="020B0604020202020204" pitchFamily="34" charset="0"/>
                <a:ea typeface="Calibri" panose="020F0502020204030204" pitchFamily="34" charset="0"/>
                <a:cs typeface="Arial" panose="020B0604020202020204" pitchFamily="34" charset="0"/>
              </a:rPr>
              <a:t> </a:t>
            </a:r>
            <a:r>
              <a:rPr lang="en-US" sz="2900" err="1">
                <a:effectLst/>
                <a:latin typeface="Arial" panose="020B0604020202020204" pitchFamily="34" charset="0"/>
                <a:ea typeface="Calibri" panose="020F0502020204030204" pitchFamily="34" charset="0"/>
                <a:cs typeface="Arial" panose="020B0604020202020204" pitchFamily="34" charset="0"/>
              </a:rPr>
              <a:t>vào</a:t>
            </a:r>
            <a:r>
              <a:rPr lang="en-US" sz="2900">
                <a:effectLst/>
                <a:latin typeface="Arial" panose="020B0604020202020204" pitchFamily="34" charset="0"/>
                <a:ea typeface="Calibri" panose="020F0502020204030204" pitchFamily="34" charset="0"/>
                <a:cs typeface="Arial" panose="020B0604020202020204" pitchFamily="34" charset="0"/>
              </a:rPr>
              <a:t> </a:t>
            </a:r>
            <a:r>
              <a:rPr lang="en-US" sz="2900" err="1">
                <a:effectLst/>
                <a:latin typeface="Arial" panose="020B0604020202020204" pitchFamily="34" charset="0"/>
                <a:ea typeface="Calibri" panose="020F0502020204030204" pitchFamily="34" charset="0"/>
                <a:cs typeface="Arial" panose="020B0604020202020204" pitchFamily="34" charset="0"/>
              </a:rPr>
              <a:t>không</a:t>
            </a:r>
            <a:r>
              <a:rPr lang="en-US" sz="2900">
                <a:effectLst/>
                <a:latin typeface="Arial" panose="020B0604020202020204" pitchFamily="34" charset="0"/>
                <a:ea typeface="Calibri" panose="020F0502020204030204" pitchFamily="34" charset="0"/>
                <a:cs typeface="Arial" panose="020B0604020202020204" pitchFamily="34" charset="0"/>
              </a:rPr>
              <a:t> </a:t>
            </a:r>
            <a:r>
              <a:rPr lang="en-US" sz="2900" err="1">
                <a:effectLst/>
                <a:latin typeface="Arial" panose="020B0604020202020204" pitchFamily="34" charset="0"/>
                <a:ea typeface="Calibri" panose="020F0502020204030204" pitchFamily="34" charset="0"/>
                <a:cs typeface="Arial" panose="020B0604020202020204" pitchFamily="34" charset="0"/>
              </a:rPr>
              <a:t>đảm</a:t>
            </a:r>
            <a:r>
              <a:rPr lang="en-US" sz="2900">
                <a:effectLst/>
                <a:latin typeface="Arial" panose="020B0604020202020204" pitchFamily="34" charset="0"/>
                <a:ea typeface="Calibri" panose="020F0502020204030204" pitchFamily="34" charset="0"/>
                <a:cs typeface="Arial" panose="020B0604020202020204" pitchFamily="34" charset="0"/>
              </a:rPr>
              <a:t> </a:t>
            </a:r>
            <a:r>
              <a:rPr lang="en-US" sz="2900" err="1">
                <a:effectLst/>
                <a:latin typeface="Arial" panose="020B0604020202020204" pitchFamily="34" charset="0"/>
                <a:ea typeface="Calibri" panose="020F0502020204030204" pitchFamily="34" charset="0"/>
                <a:cs typeface="Arial" panose="020B0604020202020204" pitchFamily="34" charset="0"/>
              </a:rPr>
              <a:t>bảo</a:t>
            </a:r>
            <a:r>
              <a:rPr lang="en-US" sz="2900">
                <a:effectLst/>
                <a:latin typeface="Arial" panose="020B0604020202020204" pitchFamily="34" charset="0"/>
                <a:ea typeface="Calibri" panose="020F0502020204030204" pitchFamily="34" charset="0"/>
                <a:cs typeface="Arial" panose="020B0604020202020204" pitchFamily="34" charset="0"/>
              </a:rPr>
              <a:t> </a:t>
            </a:r>
            <a:r>
              <a:rPr lang="en-US" sz="2900" err="1">
                <a:effectLst/>
                <a:latin typeface="Arial" panose="020B0604020202020204" pitchFamily="34" charset="0"/>
                <a:ea typeface="Calibri" panose="020F0502020204030204" pitchFamily="34" charset="0"/>
                <a:cs typeface="Arial" panose="020B0604020202020204" pitchFamily="34" charset="0"/>
              </a:rPr>
              <a:t>yêu</a:t>
            </a:r>
            <a:r>
              <a:rPr lang="en-US" sz="2900">
                <a:effectLst/>
                <a:latin typeface="Arial" panose="020B0604020202020204" pitchFamily="34" charset="0"/>
                <a:ea typeface="Calibri" panose="020F0502020204030204" pitchFamily="34" charset="0"/>
                <a:cs typeface="Arial" panose="020B0604020202020204" pitchFamily="34" charset="0"/>
              </a:rPr>
              <a:t> </a:t>
            </a:r>
            <a:r>
              <a:rPr lang="en-US" sz="2900" err="1">
                <a:effectLst/>
                <a:latin typeface="Arial" panose="020B0604020202020204" pitchFamily="34" charset="0"/>
                <a:ea typeface="Calibri" panose="020F0502020204030204" pitchFamily="34" charset="0"/>
                <a:cs typeface="Arial" panose="020B0604020202020204" pitchFamily="34" charset="0"/>
              </a:rPr>
              <a:t>cầu</a:t>
            </a:r>
            <a:r>
              <a:rPr lang="en-US" sz="2900">
                <a:effectLst/>
                <a:latin typeface="Arial" panose="020B0604020202020204" pitchFamily="34" charset="0"/>
                <a:ea typeface="Calibri" panose="020F0502020204030204" pitchFamily="34" charset="0"/>
                <a:cs typeface="Arial" panose="020B0604020202020204" pitchFamily="34" charset="0"/>
              </a:rPr>
              <a:t> hay </a:t>
            </a:r>
            <a:r>
              <a:rPr lang="en-US" sz="2900" err="1">
                <a:effectLst/>
                <a:latin typeface="Arial" panose="020B0604020202020204" pitchFamily="34" charset="0"/>
                <a:ea typeface="Calibri" panose="020F0502020204030204" pitchFamily="34" charset="0"/>
                <a:cs typeface="Arial" panose="020B0604020202020204" pitchFamily="34" charset="0"/>
              </a:rPr>
              <a:t>không</a:t>
            </a:r>
            <a:r>
              <a:rPr lang="en-US" sz="2900">
                <a:effectLst/>
                <a:latin typeface="Arial" panose="020B0604020202020204" pitchFamily="34" charset="0"/>
                <a:ea typeface="Calibri" panose="020F0502020204030204" pitchFamily="34" charset="0"/>
                <a:cs typeface="Arial" panose="020B0604020202020204" pitchFamily="34" charset="0"/>
              </a:rPr>
              <a:t> </a:t>
            </a:r>
            <a:r>
              <a:rPr lang="en-US" sz="2900" err="1">
                <a:effectLst/>
                <a:latin typeface="Arial" panose="020B0604020202020204" pitchFamily="34" charset="0"/>
                <a:ea typeface="Calibri" panose="020F0502020204030204" pitchFamily="34" charset="0"/>
                <a:cs typeface="Arial" panose="020B0604020202020204" pitchFamily="34" charset="0"/>
              </a:rPr>
              <a:t>đúng</a:t>
            </a:r>
            <a:r>
              <a:rPr lang="en-US" sz="2900">
                <a:effectLst/>
                <a:latin typeface="Arial" panose="020B0604020202020204" pitchFamily="34" charset="0"/>
                <a:ea typeface="Calibri" panose="020F0502020204030204" pitchFamily="34" charset="0"/>
                <a:cs typeface="Arial" panose="020B0604020202020204" pitchFamily="34" charset="0"/>
              </a:rPr>
              <a:t> </a:t>
            </a:r>
            <a:r>
              <a:rPr lang="en-US" sz="2900" err="1">
                <a:effectLst/>
                <a:latin typeface="Arial" panose="020B0604020202020204" pitchFamily="34" charset="0"/>
                <a:ea typeface="Calibri" panose="020F0502020204030204" pitchFamily="34" charset="0"/>
                <a:cs typeface="Arial" panose="020B0604020202020204" pitchFamily="34" charset="0"/>
              </a:rPr>
              <a:t>với</a:t>
            </a:r>
            <a:r>
              <a:rPr lang="en-US" sz="2900">
                <a:effectLst/>
                <a:latin typeface="Arial" panose="020B0604020202020204" pitchFamily="34" charset="0"/>
                <a:ea typeface="Calibri" panose="020F0502020204030204" pitchFamily="34" charset="0"/>
                <a:cs typeface="Arial" panose="020B0604020202020204" pitchFamily="34" charset="0"/>
              </a:rPr>
              <a:t> </a:t>
            </a:r>
            <a:r>
              <a:rPr lang="en-US" sz="2900" err="1">
                <a:effectLst/>
                <a:latin typeface="Arial" panose="020B0604020202020204" pitchFamily="34" charset="0"/>
                <a:ea typeface="Calibri" panose="020F0502020204030204" pitchFamily="34" charset="0"/>
                <a:cs typeface="Arial" panose="020B0604020202020204" pitchFamily="34" charset="0"/>
              </a:rPr>
              <a:t>định</a:t>
            </a:r>
            <a:r>
              <a:rPr lang="en-US" sz="2900">
                <a:effectLst/>
                <a:latin typeface="Arial" panose="020B0604020202020204" pitchFamily="34" charset="0"/>
                <a:ea typeface="Calibri" panose="020F0502020204030204" pitchFamily="34" charset="0"/>
                <a:cs typeface="Arial" panose="020B0604020202020204" pitchFamily="34" charset="0"/>
              </a:rPr>
              <a:t> </a:t>
            </a:r>
            <a:r>
              <a:rPr lang="en-US" sz="2900" err="1">
                <a:effectLst/>
                <a:latin typeface="Arial" panose="020B0604020202020204" pitchFamily="34" charset="0"/>
                <a:ea typeface="Calibri" panose="020F0502020204030204" pitchFamily="34" charset="0"/>
                <a:cs typeface="Arial" panose="020B0604020202020204" pitchFamily="34" charset="0"/>
              </a:rPr>
              <a:t>dạng</a:t>
            </a:r>
            <a:r>
              <a:rPr lang="en-US" sz="2900">
                <a:effectLst/>
                <a:latin typeface="Arial" panose="020B0604020202020204" pitchFamily="34" charset="0"/>
                <a:ea typeface="Calibri" panose="020F0502020204030204" pitchFamily="34" charset="0"/>
                <a:cs typeface="Arial" panose="020B0604020202020204" pitchFamily="34" charset="0"/>
              </a:rPr>
              <a:t> </a:t>
            </a:r>
            <a:r>
              <a:rPr lang="en-US" sz="2900" err="1">
                <a:effectLst/>
                <a:latin typeface="Arial" panose="020B0604020202020204" pitchFamily="34" charset="0"/>
                <a:ea typeface="Calibri" panose="020F0502020204030204" pitchFamily="34" charset="0"/>
                <a:cs typeface="Arial" panose="020B0604020202020204" pitchFamily="34" charset="0"/>
              </a:rPr>
              <a:t>của</a:t>
            </a:r>
            <a:r>
              <a:rPr lang="en-US" sz="2900">
                <a:effectLst/>
                <a:latin typeface="Arial" panose="020B0604020202020204" pitchFamily="34" charset="0"/>
                <a:ea typeface="Calibri" panose="020F0502020204030204" pitchFamily="34" charset="0"/>
                <a:cs typeface="Arial" panose="020B0604020202020204" pitchFamily="34" charset="0"/>
              </a:rPr>
              <a:t> </a:t>
            </a:r>
            <a:r>
              <a:rPr lang="en-US" sz="2900" err="1">
                <a:effectLst/>
                <a:latin typeface="Arial" panose="020B0604020202020204" pitchFamily="34" charset="0"/>
                <a:ea typeface="Calibri" panose="020F0502020204030204" pitchFamily="34" charset="0"/>
                <a:cs typeface="Arial" panose="020B0604020202020204" pitchFamily="34" charset="0"/>
              </a:rPr>
              <a:t>hệ</a:t>
            </a:r>
            <a:r>
              <a:rPr lang="en-US" sz="2900">
                <a:effectLst/>
                <a:latin typeface="Arial" panose="020B0604020202020204" pitchFamily="34" charset="0"/>
                <a:ea typeface="Calibri" panose="020F0502020204030204" pitchFamily="34" charset="0"/>
                <a:cs typeface="Arial" panose="020B0604020202020204" pitchFamily="34" charset="0"/>
              </a:rPr>
              <a:t> </a:t>
            </a:r>
            <a:r>
              <a:rPr lang="en-US" sz="2900" err="1">
                <a:effectLst/>
                <a:latin typeface="Arial" panose="020B0604020202020204" pitchFamily="34" charset="0"/>
                <a:ea typeface="Calibri" panose="020F0502020204030204" pitchFamily="34" charset="0"/>
                <a:cs typeface="Arial" panose="020B0604020202020204" pitchFamily="34" charset="0"/>
              </a:rPr>
              <a:t>thống</a:t>
            </a:r>
            <a:r>
              <a:rPr lang="en-US" sz="2900">
                <a:effectLst/>
                <a:latin typeface="Arial" panose="020B0604020202020204" pitchFamily="34" charset="0"/>
                <a:ea typeface="Calibri" panose="020F0502020204030204" pitchFamily="34" charset="0"/>
                <a:cs typeface="Arial" panose="020B0604020202020204" pitchFamily="34" charset="0"/>
              </a:rPr>
              <a:t> </a:t>
            </a:r>
            <a:r>
              <a:rPr lang="en-US" sz="2900" err="1">
                <a:effectLst/>
                <a:latin typeface="Arial" panose="020B0604020202020204" pitchFamily="34" charset="0"/>
                <a:ea typeface="Calibri" panose="020F0502020204030204" pitchFamily="34" charset="0"/>
                <a:cs typeface="Arial" panose="020B0604020202020204" pitchFamily="34" charset="0"/>
              </a:rPr>
              <a:t>thì</a:t>
            </a:r>
            <a:r>
              <a:rPr lang="en-US" sz="2900">
                <a:effectLst/>
                <a:latin typeface="Arial" panose="020B0604020202020204" pitchFamily="34" charset="0"/>
                <a:ea typeface="Calibri" panose="020F0502020204030204" pitchFamily="34" charset="0"/>
                <a:cs typeface="Arial" panose="020B0604020202020204" pitchFamily="34" charset="0"/>
              </a:rPr>
              <a:t> </a:t>
            </a:r>
            <a:r>
              <a:rPr lang="en-US" sz="2900" err="1">
                <a:effectLst/>
                <a:latin typeface="Arial" panose="020B0604020202020204" pitchFamily="34" charset="0"/>
                <a:ea typeface="Calibri" panose="020F0502020204030204" pitchFamily="34" charset="0"/>
                <a:cs typeface="Arial" panose="020B0604020202020204" pitchFamily="34" charset="0"/>
              </a:rPr>
              <a:t>hệ</a:t>
            </a:r>
            <a:r>
              <a:rPr lang="en-US" sz="2900">
                <a:effectLst/>
                <a:latin typeface="Arial" panose="020B0604020202020204" pitchFamily="34" charset="0"/>
                <a:ea typeface="Calibri" panose="020F0502020204030204" pitchFamily="34" charset="0"/>
                <a:cs typeface="Arial" panose="020B0604020202020204" pitchFamily="34" charset="0"/>
              </a:rPr>
              <a:t> </a:t>
            </a:r>
            <a:r>
              <a:rPr lang="en-US" sz="2900" err="1">
                <a:effectLst/>
                <a:latin typeface="Arial" panose="020B0604020202020204" pitchFamily="34" charset="0"/>
                <a:ea typeface="Calibri" panose="020F0502020204030204" pitchFamily="34" charset="0"/>
                <a:cs typeface="Arial" panose="020B0604020202020204" pitchFamily="34" charset="0"/>
              </a:rPr>
              <a:t>thống</a:t>
            </a:r>
            <a:r>
              <a:rPr lang="en-US" sz="2900">
                <a:effectLst/>
                <a:latin typeface="Arial" panose="020B0604020202020204" pitchFamily="34" charset="0"/>
                <a:ea typeface="Calibri" panose="020F0502020204030204" pitchFamily="34" charset="0"/>
                <a:cs typeface="Arial" panose="020B0604020202020204" pitchFamily="34" charset="0"/>
              </a:rPr>
              <a:t> </a:t>
            </a:r>
            <a:r>
              <a:rPr lang="en-US" sz="2900" err="1">
                <a:effectLst/>
                <a:latin typeface="Arial" panose="020B0604020202020204" pitchFamily="34" charset="0"/>
                <a:ea typeface="Calibri" panose="020F0502020204030204" pitchFamily="34" charset="0"/>
                <a:cs typeface="Arial" panose="020B0604020202020204" pitchFamily="34" charset="0"/>
              </a:rPr>
              <a:t>sẽ</a:t>
            </a:r>
            <a:r>
              <a:rPr lang="en-US" sz="2900">
                <a:effectLst/>
                <a:latin typeface="Arial" panose="020B0604020202020204" pitchFamily="34" charset="0"/>
                <a:ea typeface="Calibri" panose="020F0502020204030204" pitchFamily="34" charset="0"/>
                <a:cs typeface="Arial" panose="020B0604020202020204" pitchFamily="34" charset="0"/>
              </a:rPr>
              <a:t> </a:t>
            </a:r>
            <a:r>
              <a:rPr lang="en-US" sz="2900" err="1">
                <a:effectLst/>
                <a:latin typeface="Arial" panose="020B0604020202020204" pitchFamily="34" charset="0"/>
                <a:ea typeface="Calibri" panose="020F0502020204030204" pitchFamily="34" charset="0"/>
                <a:cs typeface="Arial" panose="020B0604020202020204" pitchFamily="34" charset="0"/>
              </a:rPr>
              <a:t>thông</a:t>
            </a:r>
            <a:r>
              <a:rPr lang="en-US" sz="2900">
                <a:effectLst/>
                <a:latin typeface="Arial" panose="020B0604020202020204" pitchFamily="34" charset="0"/>
                <a:ea typeface="Calibri" panose="020F0502020204030204" pitchFamily="34" charset="0"/>
                <a:cs typeface="Arial" panose="020B0604020202020204" pitchFamily="34" charset="0"/>
              </a:rPr>
              <a:t> </a:t>
            </a:r>
            <a:r>
              <a:rPr lang="en-US" sz="2900" err="1">
                <a:effectLst/>
                <a:latin typeface="Arial" panose="020B0604020202020204" pitchFamily="34" charset="0"/>
                <a:ea typeface="Calibri" panose="020F0502020204030204" pitchFamily="34" charset="0"/>
                <a:cs typeface="Arial" panose="020B0604020202020204" pitchFamily="34" charset="0"/>
              </a:rPr>
              <a:t>báo</a:t>
            </a:r>
            <a:r>
              <a:rPr lang="en-US" sz="2900">
                <a:effectLst/>
                <a:latin typeface="Arial" panose="020B0604020202020204" pitchFamily="34" charset="0"/>
                <a:ea typeface="Calibri" panose="020F0502020204030204" pitchFamily="34" charset="0"/>
                <a:cs typeface="Arial" panose="020B0604020202020204" pitchFamily="34" charset="0"/>
              </a:rPr>
              <a:t> </a:t>
            </a:r>
            <a:r>
              <a:rPr lang="en-US" sz="2900" err="1">
                <a:effectLst/>
                <a:latin typeface="Arial" panose="020B0604020202020204" pitchFamily="34" charset="0"/>
                <a:ea typeface="Calibri" panose="020F0502020204030204" pitchFamily="34" charset="0"/>
                <a:cs typeface="Arial" panose="020B0604020202020204" pitchFamily="34" charset="0"/>
              </a:rPr>
              <a:t>lỗ</a:t>
            </a:r>
            <a:endParaRPr lang="en-US" sz="2900">
              <a:effectLst/>
              <a:latin typeface="Arial" panose="020B0604020202020204" pitchFamily="34" charset="0"/>
              <a:ea typeface="Calibri" panose="020F0502020204030204" pitchFamily="34" charset="0"/>
              <a:cs typeface="Arial" panose="020B0604020202020204" pitchFamily="34" charset="0"/>
            </a:endParaRPr>
          </a:p>
          <a:p>
            <a:pPr lvl="0" algn="just" fontAlgn="base" hangingPunct="0">
              <a:lnSpc>
                <a:spcPct val="170000"/>
              </a:lnSpc>
              <a:spcBef>
                <a:spcPts val="60"/>
              </a:spcBef>
              <a:spcAft>
                <a:spcPts val="60"/>
              </a:spcAft>
            </a:pPr>
            <a:r>
              <a:rPr lang="en-US" sz="1800">
                <a:solidFill>
                  <a:srgbClr val="000000"/>
                </a:solidFill>
                <a:effectLst/>
                <a:latin typeface="Arial" panose="020B0604020202020204" pitchFamily="34" charset="0"/>
                <a:ea typeface="Calibri" panose="020F0502020204030204" pitchFamily="34" charset="0"/>
                <a:cs typeface="Arial" panose="020B0604020202020204" pitchFamily="34" charset="0"/>
              </a:rPr>
              <a:t> </a:t>
            </a:r>
          </a:p>
        </p:txBody>
      </p:sp>
      <p:pic>
        <p:nvPicPr>
          <p:cNvPr id="6" name="Content Placeholder 5">
            <a:extLst>
              <a:ext uri="{FF2B5EF4-FFF2-40B4-BE49-F238E27FC236}">
                <a16:creationId xmlns:a16="http://schemas.microsoft.com/office/drawing/2014/main" id="{526BF73F-FC1D-43AB-9FFD-61271D11101B}"/>
              </a:ext>
            </a:extLst>
          </p:cNvPr>
          <p:cNvPicPr>
            <a:picLocks noGrp="1" noChangeAspect="1"/>
          </p:cNvPicPr>
          <p:nvPr>
            <p:ph idx="1"/>
          </p:nvPr>
        </p:nvPicPr>
        <p:blipFill>
          <a:blip r:embed="rId2"/>
          <a:stretch>
            <a:fillRect/>
          </a:stretch>
        </p:blipFill>
        <p:spPr>
          <a:xfrm>
            <a:off x="4654296" y="1012698"/>
            <a:ext cx="6903720" cy="4832603"/>
          </a:xfrm>
          <a:prstGeom prst="rect">
            <a:avLst/>
          </a:prstGeom>
        </p:spPr>
      </p:pic>
      <p:pic>
        <p:nvPicPr>
          <p:cNvPr id="8" name="Content Placeholder 11">
            <a:extLst>
              <a:ext uri="{FF2B5EF4-FFF2-40B4-BE49-F238E27FC236}">
                <a16:creationId xmlns:a16="http://schemas.microsoft.com/office/drawing/2014/main" id="{874A6A72-7E02-4B3C-A9C4-50F04D5A5056}"/>
              </a:ext>
            </a:extLst>
          </p:cNvPr>
          <p:cNvPicPr>
            <a:picLocks noChangeAspect="1"/>
          </p:cNvPicPr>
          <p:nvPr/>
        </p:nvPicPr>
        <p:blipFill>
          <a:blip r:embed="rId3"/>
          <a:stretch>
            <a:fillRect/>
          </a:stretch>
        </p:blipFill>
        <p:spPr>
          <a:xfrm>
            <a:off x="4654296" y="1004068"/>
            <a:ext cx="6903720" cy="4849863"/>
          </a:xfrm>
          <a:prstGeom prst="rect">
            <a:avLst/>
          </a:prstGeom>
        </p:spPr>
      </p:pic>
      <p:pic>
        <p:nvPicPr>
          <p:cNvPr id="9" name="Content Placeholder 7">
            <a:extLst>
              <a:ext uri="{FF2B5EF4-FFF2-40B4-BE49-F238E27FC236}">
                <a16:creationId xmlns:a16="http://schemas.microsoft.com/office/drawing/2014/main" id="{13737F1A-AFEC-4911-9A90-EF1FFAFF222F}"/>
              </a:ext>
            </a:extLst>
          </p:cNvPr>
          <p:cNvPicPr>
            <a:picLocks noChangeAspect="1"/>
          </p:cNvPicPr>
          <p:nvPr/>
        </p:nvPicPr>
        <p:blipFill>
          <a:blip r:embed="rId4"/>
          <a:stretch>
            <a:fillRect/>
          </a:stretch>
        </p:blipFill>
        <p:spPr>
          <a:xfrm>
            <a:off x="4654295" y="1012698"/>
            <a:ext cx="6903719" cy="4832602"/>
          </a:xfrm>
          <a:prstGeom prst="rect">
            <a:avLst/>
          </a:prstGeom>
        </p:spPr>
      </p:pic>
      <p:pic>
        <p:nvPicPr>
          <p:cNvPr id="5" name="Picture 4">
            <a:extLst>
              <a:ext uri="{FF2B5EF4-FFF2-40B4-BE49-F238E27FC236}">
                <a16:creationId xmlns:a16="http://schemas.microsoft.com/office/drawing/2014/main" id="{F376DF05-83E6-4D4E-BA43-043CE1A5C36B}"/>
              </a:ext>
            </a:extLst>
          </p:cNvPr>
          <p:cNvPicPr>
            <a:picLocks noChangeAspect="1"/>
          </p:cNvPicPr>
          <p:nvPr/>
        </p:nvPicPr>
        <p:blipFill>
          <a:blip r:embed="rId5"/>
          <a:stretch>
            <a:fillRect/>
          </a:stretch>
        </p:blipFill>
        <p:spPr>
          <a:xfrm>
            <a:off x="4654292" y="1012696"/>
            <a:ext cx="6903719" cy="4832603"/>
          </a:xfrm>
          <a:prstGeom prst="rect">
            <a:avLst/>
          </a:prstGeom>
        </p:spPr>
      </p:pic>
      <p:pic>
        <p:nvPicPr>
          <p:cNvPr id="7" name="Picture 6">
            <a:extLst>
              <a:ext uri="{FF2B5EF4-FFF2-40B4-BE49-F238E27FC236}">
                <a16:creationId xmlns:a16="http://schemas.microsoft.com/office/drawing/2014/main" id="{064E713A-C965-4C0C-B66B-4A424BC51FB6}"/>
              </a:ext>
            </a:extLst>
          </p:cNvPr>
          <p:cNvPicPr>
            <a:picLocks noChangeAspect="1"/>
          </p:cNvPicPr>
          <p:nvPr/>
        </p:nvPicPr>
        <p:blipFill>
          <a:blip r:embed="rId6"/>
          <a:stretch>
            <a:fillRect/>
          </a:stretch>
        </p:blipFill>
        <p:spPr>
          <a:xfrm>
            <a:off x="4654287" y="1012696"/>
            <a:ext cx="6903718" cy="4832603"/>
          </a:xfrm>
          <a:prstGeom prst="rect">
            <a:avLst/>
          </a:prstGeom>
        </p:spPr>
      </p:pic>
      <p:pic>
        <p:nvPicPr>
          <p:cNvPr id="10" name="Picture 9">
            <a:extLst>
              <a:ext uri="{FF2B5EF4-FFF2-40B4-BE49-F238E27FC236}">
                <a16:creationId xmlns:a16="http://schemas.microsoft.com/office/drawing/2014/main" id="{AE9C31D4-D668-445D-A670-26543AA2B40A}"/>
              </a:ext>
            </a:extLst>
          </p:cNvPr>
          <p:cNvPicPr>
            <a:picLocks noChangeAspect="1"/>
          </p:cNvPicPr>
          <p:nvPr/>
        </p:nvPicPr>
        <p:blipFill>
          <a:blip r:embed="rId7"/>
          <a:stretch>
            <a:fillRect/>
          </a:stretch>
        </p:blipFill>
        <p:spPr>
          <a:xfrm>
            <a:off x="4654280" y="995436"/>
            <a:ext cx="6903718" cy="4849863"/>
          </a:xfrm>
          <a:prstGeom prst="rect">
            <a:avLst/>
          </a:prstGeom>
        </p:spPr>
      </p:pic>
    </p:spTree>
    <p:extLst>
      <p:ext uri="{BB962C8B-B14F-4D97-AF65-F5344CB8AC3E}">
        <p14:creationId xmlns:p14="http://schemas.microsoft.com/office/powerpoint/2010/main" val="1599239463"/>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C0CE9-3562-4E73-B933-25CF7C390521}"/>
              </a:ext>
            </a:extLst>
          </p:cNvPr>
          <p:cNvSpPr>
            <a:spLocks noGrp="1"/>
          </p:cNvSpPr>
          <p:nvPr>
            <p:ph type="title"/>
          </p:nvPr>
        </p:nvSpPr>
        <p:spPr>
          <a:xfrm>
            <a:off x="734631" y="653726"/>
            <a:ext cx="3782038" cy="717940"/>
          </a:xfrm>
        </p:spPr>
        <p:txBody>
          <a:bodyPr vert="horz" lIns="91440" tIns="45720" rIns="91440" bIns="45720" rtlCol="0" anchor="b">
            <a:noAutofit/>
          </a:bodyPr>
          <a:lstStyle/>
          <a:p>
            <a:r>
              <a:rPr lang="en-US" sz="3600" b="1">
                <a:latin typeface="Arial" panose="020B0604020202020204" pitchFamily="34" charset="0"/>
                <a:cs typeface="Arial" panose="020B0604020202020204" pitchFamily="34" charset="0"/>
              </a:rPr>
              <a:t>Trang </a:t>
            </a:r>
            <a:r>
              <a:rPr lang="en-US" sz="3600" b="1" err="1">
                <a:latin typeface="Arial" panose="020B0604020202020204" pitchFamily="34" charset="0"/>
                <a:cs typeface="Arial" panose="020B0604020202020204" pitchFamily="34" charset="0"/>
              </a:rPr>
              <a:t>chủ</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thủ</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thư</a:t>
            </a:r>
            <a:endParaRPr lang="en-US" sz="3600" b="1" kern="120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A745BF06-C3DE-4F42-A0E6-EF82E2658E41}"/>
              </a:ext>
            </a:extLst>
          </p:cNvPr>
          <p:cNvSpPr>
            <a:spLocks noGrp="1"/>
          </p:cNvSpPr>
          <p:nvPr>
            <p:ph type="body" sz="half" idx="2"/>
          </p:nvPr>
        </p:nvSpPr>
        <p:spPr>
          <a:xfrm>
            <a:off x="734631" y="1568194"/>
            <a:ext cx="3429000" cy="4069035"/>
          </a:xfrm>
        </p:spPr>
        <p:txBody>
          <a:bodyPr vert="horz" lIns="91440" tIns="45720" rIns="91440" bIns="45720" rtlCol="0" anchor="t">
            <a:normAutofit/>
          </a:bodyPr>
          <a:lstStyle/>
          <a:p>
            <a:pPr marL="342900" lvl="0" indent="-342900" algn="just" fontAlgn="base" hangingPunct="0">
              <a:lnSpc>
                <a:spcPct val="120000"/>
              </a:lnSpc>
              <a:spcBef>
                <a:spcPts val="60"/>
              </a:spcBef>
              <a:spcAft>
                <a:spcPts val="60"/>
              </a:spcAft>
              <a:buAutoNum type="arabicPeriod"/>
            </a:pPr>
            <a:r>
              <a:rPr lang="en-US" sz="1900" err="1">
                <a:effectLst/>
                <a:latin typeface="Arial" panose="020B0604020202020204" pitchFamily="34" charset="0"/>
                <a:ea typeface="Calibri" panose="020F0502020204030204" pitchFamily="34" charset="0"/>
                <a:cs typeface="Arial" panose="020B0604020202020204" pitchFamily="34" charset="0"/>
              </a:rPr>
              <a:t>Thay</a:t>
            </a:r>
            <a:r>
              <a:rPr lang="en-US" sz="1900">
                <a:effectLst/>
                <a:latin typeface="Arial" panose="020B0604020202020204" pitchFamily="34" charset="0"/>
                <a:ea typeface="Calibri" panose="020F0502020204030204" pitchFamily="34" charset="0"/>
                <a:cs typeface="Arial" panose="020B0604020202020204" pitchFamily="34" charset="0"/>
              </a:rPr>
              <a:t> </a:t>
            </a:r>
            <a:r>
              <a:rPr lang="en-US" sz="1900" err="1">
                <a:effectLst/>
                <a:latin typeface="Arial" panose="020B0604020202020204" pitchFamily="34" charset="0"/>
                <a:ea typeface="Calibri" panose="020F0502020204030204" pitchFamily="34" charset="0"/>
                <a:cs typeface="Arial" panose="020B0604020202020204" pitchFamily="34" charset="0"/>
              </a:rPr>
              <a:t>đổi</a:t>
            </a:r>
            <a:r>
              <a:rPr lang="en-US" sz="1900">
                <a:effectLst/>
                <a:latin typeface="Arial" panose="020B0604020202020204" pitchFamily="34" charset="0"/>
                <a:ea typeface="Calibri" panose="020F0502020204030204" pitchFamily="34" charset="0"/>
                <a:cs typeface="Arial" panose="020B0604020202020204" pitchFamily="34" charset="0"/>
              </a:rPr>
              <a:t> </a:t>
            </a:r>
            <a:r>
              <a:rPr lang="en-US" sz="1900" err="1">
                <a:effectLst/>
                <a:latin typeface="Arial" panose="020B0604020202020204" pitchFamily="34" charset="0"/>
                <a:ea typeface="Calibri" panose="020F0502020204030204" pitchFamily="34" charset="0"/>
                <a:cs typeface="Arial" panose="020B0604020202020204" pitchFamily="34" charset="0"/>
              </a:rPr>
              <a:t>thông</a:t>
            </a:r>
            <a:r>
              <a:rPr lang="en-US" sz="1900">
                <a:effectLst/>
                <a:latin typeface="Arial" panose="020B0604020202020204" pitchFamily="34" charset="0"/>
                <a:ea typeface="Calibri" panose="020F0502020204030204" pitchFamily="34" charset="0"/>
                <a:cs typeface="Arial" panose="020B0604020202020204" pitchFamily="34" charset="0"/>
              </a:rPr>
              <a:t> tin </a:t>
            </a:r>
            <a:r>
              <a:rPr lang="en-US" sz="1900" err="1">
                <a:effectLst/>
                <a:latin typeface="Arial" panose="020B0604020202020204" pitchFamily="34" charset="0"/>
                <a:ea typeface="Calibri" panose="020F0502020204030204" pitchFamily="34" charset="0"/>
                <a:cs typeface="Arial" panose="020B0604020202020204" pitchFamily="34" charset="0"/>
              </a:rPr>
              <a:t>cá</a:t>
            </a:r>
            <a:r>
              <a:rPr lang="en-US" sz="1900">
                <a:effectLst/>
                <a:latin typeface="Arial" panose="020B0604020202020204" pitchFamily="34" charset="0"/>
                <a:ea typeface="Calibri" panose="020F0502020204030204" pitchFamily="34" charset="0"/>
                <a:cs typeface="Arial" panose="020B0604020202020204" pitchFamily="34" charset="0"/>
              </a:rPr>
              <a:t> </a:t>
            </a:r>
            <a:r>
              <a:rPr lang="en-US" sz="1900" err="1">
                <a:effectLst/>
                <a:latin typeface="Arial" panose="020B0604020202020204" pitchFamily="34" charset="0"/>
                <a:ea typeface="Calibri" panose="020F0502020204030204" pitchFamily="34" charset="0"/>
                <a:cs typeface="Arial" panose="020B0604020202020204" pitchFamily="34" charset="0"/>
              </a:rPr>
              <a:t>nhân</a:t>
            </a:r>
            <a:endParaRPr lang="en-US" sz="1900">
              <a:effectLst/>
              <a:latin typeface="Arial" panose="020B0604020202020204" pitchFamily="34" charset="0"/>
              <a:ea typeface="Calibri" panose="020F0502020204030204" pitchFamily="34" charset="0"/>
              <a:cs typeface="Arial" panose="020B0604020202020204" pitchFamily="34" charset="0"/>
            </a:endParaRPr>
          </a:p>
          <a:p>
            <a:pPr lvl="0" algn="just" fontAlgn="base" hangingPunct="0">
              <a:lnSpc>
                <a:spcPct val="120000"/>
              </a:lnSpc>
              <a:spcBef>
                <a:spcPts val="60"/>
              </a:spcBef>
              <a:spcAft>
                <a:spcPts val="60"/>
              </a:spcAft>
            </a:pPr>
            <a:r>
              <a:rPr lang="en-US" sz="1900">
                <a:effectLst/>
                <a:latin typeface="Arial" panose="020B0604020202020204" pitchFamily="34" charset="0"/>
                <a:cs typeface="Arial" panose="020B0604020202020204" pitchFamily="34" charset="0"/>
              </a:rPr>
              <a:t>c. </a:t>
            </a:r>
            <a:r>
              <a:rPr lang="vi-VN" sz="1900">
                <a:effectLst/>
                <a:latin typeface="Arial" panose="020B0604020202020204" pitchFamily="34" charset="0"/>
                <a:cs typeface="Arial" panose="020B0604020202020204" pitchFamily="34" charset="0"/>
              </a:rPr>
              <a:t>Điều kiện đặc biệt</a:t>
            </a:r>
            <a:endParaRPr lang="en-US" sz="1900">
              <a:effectLst/>
              <a:latin typeface="Arial" panose="020B0604020202020204" pitchFamily="34" charset="0"/>
              <a:cs typeface="Arial" panose="020B0604020202020204" pitchFamily="34" charset="0"/>
            </a:endParaRPr>
          </a:p>
          <a:p>
            <a:pPr marL="342900" lvl="0" indent="-342900" algn="just" fontAlgn="base" hangingPunct="0">
              <a:lnSpc>
                <a:spcPct val="120000"/>
              </a:lnSpc>
              <a:spcBef>
                <a:spcPts val="60"/>
              </a:spcBef>
              <a:spcAft>
                <a:spcPts val="60"/>
              </a:spcAft>
              <a:buFont typeface="Wingdings" panose="05000000000000000000" pitchFamily="2" charset="2"/>
              <a:buChar char="Ø"/>
            </a:pPr>
            <a:r>
              <a:rPr lang="vi-VN" sz="1900">
                <a:effectLst/>
                <a:latin typeface="Arial" panose="020B0604020202020204" pitchFamily="34" charset="0"/>
                <a:cs typeface="Arial" panose="020B0604020202020204" pitchFamily="34" charset="0"/>
              </a:rPr>
              <a:t>Không.</a:t>
            </a:r>
          </a:p>
          <a:p>
            <a:pPr lvl="0" algn="just">
              <a:lnSpc>
                <a:spcPct val="120000"/>
              </a:lnSpc>
              <a:spcBef>
                <a:spcPts val="60"/>
              </a:spcBef>
              <a:spcAft>
                <a:spcPts val="60"/>
              </a:spcAft>
            </a:pPr>
            <a:r>
              <a:rPr lang="en-US" sz="1900">
                <a:effectLst/>
                <a:latin typeface="Arial" panose="020B0604020202020204" pitchFamily="34" charset="0"/>
                <a:ea typeface="Calibri" panose="020F0502020204030204" pitchFamily="34" charset="0"/>
                <a:cs typeface="Arial" panose="020B0604020202020204" pitchFamily="34" charset="0"/>
              </a:rPr>
              <a:t>d. </a:t>
            </a:r>
            <a:r>
              <a:rPr lang="vi-VN" sz="1900">
                <a:effectLst/>
                <a:latin typeface="Arial" panose="020B0604020202020204" pitchFamily="34" charset="0"/>
                <a:ea typeface="Calibri" panose="020F0502020204030204" pitchFamily="34" charset="0"/>
                <a:cs typeface="Arial" panose="020B0604020202020204" pitchFamily="34" charset="0"/>
              </a:rPr>
              <a:t>Điều kiện trước.</a:t>
            </a:r>
            <a:endParaRPr lang="en-US" sz="190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20000"/>
              </a:lnSpc>
              <a:spcBef>
                <a:spcPts val="60"/>
              </a:spcBef>
              <a:spcAft>
                <a:spcPts val="60"/>
              </a:spcAft>
              <a:buFont typeface="Wingdings" panose="05000000000000000000" pitchFamily="2" charset="2"/>
              <a:buChar char="Ø"/>
            </a:pPr>
            <a:r>
              <a:rPr lang="vi-VN" sz="1900">
                <a:effectLst/>
                <a:latin typeface="Arial" panose="020B0604020202020204" pitchFamily="34" charset="0"/>
                <a:ea typeface="Calibri" panose="020F0502020204030204" pitchFamily="34" charset="0"/>
                <a:cs typeface="Arial" panose="020B0604020202020204" pitchFamily="34" charset="0"/>
              </a:rPr>
              <a:t>Người dùng phải đăng nhập mới thực hiện được chức năng này.</a:t>
            </a:r>
          </a:p>
          <a:p>
            <a:pPr lvl="0" algn="just">
              <a:lnSpc>
                <a:spcPct val="120000"/>
              </a:lnSpc>
              <a:spcBef>
                <a:spcPts val="60"/>
              </a:spcBef>
              <a:spcAft>
                <a:spcPts val="60"/>
              </a:spcAft>
            </a:pPr>
            <a:r>
              <a:rPr lang="en-US" sz="1900">
                <a:effectLst/>
                <a:latin typeface="Arial" panose="020B0604020202020204" pitchFamily="34" charset="0"/>
                <a:ea typeface="Calibri" panose="020F0502020204030204" pitchFamily="34" charset="0"/>
                <a:cs typeface="Arial" panose="020B0604020202020204" pitchFamily="34" charset="0"/>
              </a:rPr>
              <a:t>e. </a:t>
            </a:r>
            <a:r>
              <a:rPr lang="vi-VN" sz="1900">
                <a:effectLst/>
                <a:latin typeface="Arial" panose="020B0604020202020204" pitchFamily="34" charset="0"/>
                <a:ea typeface="Calibri" panose="020F0502020204030204" pitchFamily="34" charset="0"/>
                <a:cs typeface="Arial" panose="020B0604020202020204" pitchFamily="34" charset="0"/>
              </a:rPr>
              <a:t>Điều kiện sau.</a:t>
            </a:r>
            <a:endParaRPr lang="en-US" sz="190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20000"/>
              </a:lnSpc>
              <a:spcBef>
                <a:spcPts val="60"/>
              </a:spcBef>
              <a:spcAft>
                <a:spcPts val="60"/>
              </a:spcAft>
              <a:buFont typeface="Wingdings" panose="05000000000000000000" pitchFamily="2" charset="2"/>
              <a:buChar char="Ø"/>
            </a:pPr>
            <a:r>
              <a:rPr lang="vi-VN" sz="1900">
                <a:effectLst/>
                <a:latin typeface="Arial" panose="020B0604020202020204" pitchFamily="34" charset="0"/>
                <a:ea typeface="Calibri" panose="020F0502020204030204" pitchFamily="34" charset="0"/>
                <a:cs typeface="Arial" panose="020B0604020202020204" pitchFamily="34" charset="0"/>
              </a:rPr>
              <a:t>Không.</a:t>
            </a:r>
          </a:p>
          <a:p>
            <a:pPr lvl="0" algn="just" fontAlgn="base" hangingPunct="0">
              <a:lnSpc>
                <a:spcPct val="170000"/>
              </a:lnSpc>
              <a:spcBef>
                <a:spcPts val="60"/>
              </a:spcBef>
              <a:spcAft>
                <a:spcPts val="60"/>
              </a:spcAft>
            </a:pPr>
            <a:r>
              <a:rPr lang="en-US" sz="1800">
                <a:solidFill>
                  <a:srgbClr val="000000"/>
                </a:solidFill>
                <a:effectLst/>
                <a:latin typeface="Arial" panose="020B0604020202020204" pitchFamily="34" charset="0"/>
                <a:ea typeface="Calibri" panose="020F0502020204030204" pitchFamily="34" charset="0"/>
                <a:cs typeface="Arial" panose="020B0604020202020204" pitchFamily="34" charset="0"/>
              </a:rPr>
              <a:t> </a:t>
            </a:r>
          </a:p>
        </p:txBody>
      </p:sp>
      <p:pic>
        <p:nvPicPr>
          <p:cNvPr id="6" name="Content Placeholder 5">
            <a:extLst>
              <a:ext uri="{FF2B5EF4-FFF2-40B4-BE49-F238E27FC236}">
                <a16:creationId xmlns:a16="http://schemas.microsoft.com/office/drawing/2014/main" id="{526BF73F-FC1D-43AB-9FFD-61271D11101B}"/>
              </a:ext>
            </a:extLst>
          </p:cNvPr>
          <p:cNvPicPr>
            <a:picLocks noGrp="1" noChangeAspect="1"/>
          </p:cNvPicPr>
          <p:nvPr>
            <p:ph idx="1"/>
          </p:nvPr>
        </p:nvPicPr>
        <p:blipFill>
          <a:blip r:embed="rId2"/>
          <a:stretch>
            <a:fillRect/>
          </a:stretch>
        </p:blipFill>
        <p:spPr>
          <a:xfrm>
            <a:off x="4654296" y="1012698"/>
            <a:ext cx="6903720" cy="4832603"/>
          </a:xfrm>
          <a:prstGeom prst="rect">
            <a:avLst/>
          </a:prstGeom>
        </p:spPr>
      </p:pic>
      <p:pic>
        <p:nvPicPr>
          <p:cNvPr id="8" name="Content Placeholder 11">
            <a:extLst>
              <a:ext uri="{FF2B5EF4-FFF2-40B4-BE49-F238E27FC236}">
                <a16:creationId xmlns:a16="http://schemas.microsoft.com/office/drawing/2014/main" id="{874A6A72-7E02-4B3C-A9C4-50F04D5A5056}"/>
              </a:ext>
            </a:extLst>
          </p:cNvPr>
          <p:cNvPicPr>
            <a:picLocks noChangeAspect="1"/>
          </p:cNvPicPr>
          <p:nvPr/>
        </p:nvPicPr>
        <p:blipFill>
          <a:blip r:embed="rId3"/>
          <a:stretch>
            <a:fillRect/>
          </a:stretch>
        </p:blipFill>
        <p:spPr>
          <a:xfrm>
            <a:off x="4654296" y="1004068"/>
            <a:ext cx="6903720" cy="4849863"/>
          </a:xfrm>
          <a:prstGeom prst="rect">
            <a:avLst/>
          </a:prstGeom>
        </p:spPr>
      </p:pic>
      <p:pic>
        <p:nvPicPr>
          <p:cNvPr id="9" name="Content Placeholder 7">
            <a:extLst>
              <a:ext uri="{FF2B5EF4-FFF2-40B4-BE49-F238E27FC236}">
                <a16:creationId xmlns:a16="http://schemas.microsoft.com/office/drawing/2014/main" id="{13737F1A-AFEC-4911-9A90-EF1FFAFF222F}"/>
              </a:ext>
            </a:extLst>
          </p:cNvPr>
          <p:cNvPicPr>
            <a:picLocks noChangeAspect="1"/>
          </p:cNvPicPr>
          <p:nvPr/>
        </p:nvPicPr>
        <p:blipFill>
          <a:blip r:embed="rId4"/>
          <a:stretch>
            <a:fillRect/>
          </a:stretch>
        </p:blipFill>
        <p:spPr>
          <a:xfrm>
            <a:off x="4654295" y="1012698"/>
            <a:ext cx="6903719" cy="4832602"/>
          </a:xfrm>
          <a:prstGeom prst="rect">
            <a:avLst/>
          </a:prstGeom>
        </p:spPr>
      </p:pic>
      <p:pic>
        <p:nvPicPr>
          <p:cNvPr id="5" name="Picture 4">
            <a:extLst>
              <a:ext uri="{FF2B5EF4-FFF2-40B4-BE49-F238E27FC236}">
                <a16:creationId xmlns:a16="http://schemas.microsoft.com/office/drawing/2014/main" id="{F376DF05-83E6-4D4E-BA43-043CE1A5C36B}"/>
              </a:ext>
            </a:extLst>
          </p:cNvPr>
          <p:cNvPicPr>
            <a:picLocks noChangeAspect="1"/>
          </p:cNvPicPr>
          <p:nvPr/>
        </p:nvPicPr>
        <p:blipFill>
          <a:blip r:embed="rId5"/>
          <a:stretch>
            <a:fillRect/>
          </a:stretch>
        </p:blipFill>
        <p:spPr>
          <a:xfrm>
            <a:off x="4654292" y="1012696"/>
            <a:ext cx="6903719" cy="4832603"/>
          </a:xfrm>
          <a:prstGeom prst="rect">
            <a:avLst/>
          </a:prstGeom>
        </p:spPr>
      </p:pic>
      <p:pic>
        <p:nvPicPr>
          <p:cNvPr id="7" name="Picture 6">
            <a:extLst>
              <a:ext uri="{FF2B5EF4-FFF2-40B4-BE49-F238E27FC236}">
                <a16:creationId xmlns:a16="http://schemas.microsoft.com/office/drawing/2014/main" id="{064E713A-C965-4C0C-B66B-4A424BC51FB6}"/>
              </a:ext>
            </a:extLst>
          </p:cNvPr>
          <p:cNvPicPr>
            <a:picLocks noChangeAspect="1"/>
          </p:cNvPicPr>
          <p:nvPr/>
        </p:nvPicPr>
        <p:blipFill>
          <a:blip r:embed="rId6"/>
          <a:stretch>
            <a:fillRect/>
          </a:stretch>
        </p:blipFill>
        <p:spPr>
          <a:xfrm>
            <a:off x="4654287" y="1012696"/>
            <a:ext cx="6903718" cy="4832603"/>
          </a:xfrm>
          <a:prstGeom prst="rect">
            <a:avLst/>
          </a:prstGeom>
        </p:spPr>
      </p:pic>
      <p:pic>
        <p:nvPicPr>
          <p:cNvPr id="10" name="Picture 9">
            <a:extLst>
              <a:ext uri="{FF2B5EF4-FFF2-40B4-BE49-F238E27FC236}">
                <a16:creationId xmlns:a16="http://schemas.microsoft.com/office/drawing/2014/main" id="{AE9C31D4-D668-445D-A670-26543AA2B40A}"/>
              </a:ext>
            </a:extLst>
          </p:cNvPr>
          <p:cNvPicPr>
            <a:picLocks noChangeAspect="1"/>
          </p:cNvPicPr>
          <p:nvPr/>
        </p:nvPicPr>
        <p:blipFill>
          <a:blip r:embed="rId7"/>
          <a:stretch>
            <a:fillRect/>
          </a:stretch>
        </p:blipFill>
        <p:spPr>
          <a:xfrm>
            <a:off x="4654280" y="995436"/>
            <a:ext cx="6903718" cy="4849863"/>
          </a:xfrm>
          <a:prstGeom prst="rect">
            <a:avLst/>
          </a:prstGeom>
        </p:spPr>
      </p:pic>
    </p:spTree>
    <p:extLst>
      <p:ext uri="{BB962C8B-B14F-4D97-AF65-F5344CB8AC3E}">
        <p14:creationId xmlns:p14="http://schemas.microsoft.com/office/powerpoint/2010/main" val="2245720805"/>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C0CE9-3562-4E73-B933-25CF7C390521}"/>
              </a:ext>
            </a:extLst>
          </p:cNvPr>
          <p:cNvSpPr>
            <a:spLocks noGrp="1"/>
          </p:cNvSpPr>
          <p:nvPr>
            <p:ph type="title"/>
          </p:nvPr>
        </p:nvSpPr>
        <p:spPr>
          <a:xfrm>
            <a:off x="633984" y="803429"/>
            <a:ext cx="3782038" cy="717940"/>
          </a:xfrm>
        </p:spPr>
        <p:txBody>
          <a:bodyPr vert="horz" lIns="91440" tIns="45720" rIns="91440" bIns="45720" rtlCol="0" anchor="b">
            <a:noAutofit/>
          </a:bodyPr>
          <a:lstStyle/>
          <a:p>
            <a:r>
              <a:rPr lang="en-US" sz="3600" b="1">
                <a:latin typeface="Arial" panose="020B0604020202020204" pitchFamily="34" charset="0"/>
                <a:cs typeface="Arial" panose="020B0604020202020204" pitchFamily="34" charset="0"/>
              </a:rPr>
              <a:t>Trang </a:t>
            </a:r>
            <a:r>
              <a:rPr lang="en-US" sz="3600" b="1" err="1">
                <a:latin typeface="Arial" panose="020B0604020202020204" pitchFamily="34" charset="0"/>
                <a:cs typeface="Arial" panose="020B0604020202020204" pitchFamily="34" charset="0"/>
              </a:rPr>
              <a:t>chủ</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thủ</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thư</a:t>
            </a:r>
            <a:endParaRPr lang="en-US" sz="3600" b="1" kern="120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A745BF06-C3DE-4F42-A0E6-EF82E2658E41}"/>
              </a:ext>
            </a:extLst>
          </p:cNvPr>
          <p:cNvSpPr>
            <a:spLocks noGrp="1"/>
          </p:cNvSpPr>
          <p:nvPr>
            <p:ph type="body" sz="half" idx="2"/>
          </p:nvPr>
        </p:nvSpPr>
        <p:spPr>
          <a:xfrm>
            <a:off x="734631" y="1568194"/>
            <a:ext cx="3429000" cy="4486377"/>
          </a:xfrm>
        </p:spPr>
        <p:txBody>
          <a:bodyPr vert="horz" lIns="91440" tIns="45720" rIns="91440" bIns="45720" rtlCol="0" anchor="t">
            <a:normAutofit fontScale="77500" lnSpcReduction="20000"/>
          </a:bodyPr>
          <a:lstStyle/>
          <a:p>
            <a:pPr lvl="0" algn="just" fontAlgn="base" hangingPunct="0">
              <a:lnSpc>
                <a:spcPct val="170000"/>
              </a:lnSpc>
              <a:spcBef>
                <a:spcPts val="60"/>
              </a:spcBef>
              <a:spcAft>
                <a:spcPts val="60"/>
              </a:spcAft>
            </a:pPr>
            <a:r>
              <a:rPr lang="en-US" sz="1800">
                <a:effectLst/>
                <a:latin typeface="Arial" panose="020B0604020202020204" pitchFamily="34" charset="0"/>
                <a:ea typeface="Calibri" panose="020F0502020204030204" pitchFamily="34" charset="0"/>
                <a:cs typeface="Arial" panose="020B0604020202020204" pitchFamily="34" charset="0"/>
              </a:rPr>
              <a:t>2. </a:t>
            </a:r>
            <a:r>
              <a:rPr lang="en-US" sz="2100" err="1">
                <a:effectLst/>
                <a:latin typeface="Arial" panose="020B0604020202020204" pitchFamily="34" charset="0"/>
                <a:ea typeface="Calibri" panose="020F0502020204030204" pitchFamily="34" charset="0"/>
                <a:cs typeface="Arial" panose="020B0604020202020204" pitchFamily="34" charset="0"/>
              </a:rPr>
              <a:t>Đổi</a:t>
            </a:r>
            <a:r>
              <a:rPr lang="en-US" sz="2100">
                <a:effectLst/>
                <a:latin typeface="Arial" panose="020B0604020202020204" pitchFamily="34" charset="0"/>
                <a:ea typeface="Calibri" panose="020F0502020204030204" pitchFamily="34" charset="0"/>
                <a:cs typeface="Arial" panose="020B0604020202020204" pitchFamily="34" charset="0"/>
              </a:rPr>
              <a:t> </a:t>
            </a:r>
            <a:r>
              <a:rPr lang="en-US" sz="2100" err="1">
                <a:effectLst/>
                <a:latin typeface="Arial" panose="020B0604020202020204" pitchFamily="34" charset="0"/>
                <a:ea typeface="Calibri" panose="020F0502020204030204" pitchFamily="34" charset="0"/>
                <a:cs typeface="Arial" panose="020B0604020202020204" pitchFamily="34" charset="0"/>
              </a:rPr>
              <a:t>mật</a:t>
            </a:r>
            <a:r>
              <a:rPr lang="en-US" sz="2100">
                <a:effectLst/>
                <a:latin typeface="Arial" panose="020B0604020202020204" pitchFamily="34" charset="0"/>
                <a:ea typeface="Calibri" panose="020F0502020204030204" pitchFamily="34" charset="0"/>
                <a:cs typeface="Arial" panose="020B0604020202020204" pitchFamily="34" charset="0"/>
              </a:rPr>
              <a:t> </a:t>
            </a:r>
            <a:r>
              <a:rPr lang="en-US" sz="2100" err="1">
                <a:effectLst/>
                <a:latin typeface="Arial" panose="020B0604020202020204" pitchFamily="34" charset="0"/>
                <a:ea typeface="Calibri" panose="020F0502020204030204" pitchFamily="34" charset="0"/>
                <a:cs typeface="Arial" panose="020B0604020202020204" pitchFamily="34" charset="0"/>
              </a:rPr>
              <a:t>khẩu</a:t>
            </a:r>
            <a:r>
              <a:rPr lang="en-US" sz="2100">
                <a:effectLst/>
                <a:latin typeface="Arial" panose="020B0604020202020204" pitchFamily="34" charset="0"/>
                <a:ea typeface="Calibri" panose="020F0502020204030204" pitchFamily="34" charset="0"/>
                <a:cs typeface="Arial" panose="020B0604020202020204" pitchFamily="34" charset="0"/>
              </a:rPr>
              <a:t> </a:t>
            </a:r>
          </a:p>
          <a:p>
            <a:pPr lvl="0" algn="just" fontAlgn="base" hangingPunct="0">
              <a:lnSpc>
                <a:spcPct val="170000"/>
              </a:lnSpc>
              <a:spcBef>
                <a:spcPts val="60"/>
              </a:spcBef>
              <a:spcAft>
                <a:spcPts val="60"/>
              </a:spcAft>
            </a:pPr>
            <a:r>
              <a:rPr lang="en-US" sz="2100">
                <a:effectLst/>
                <a:latin typeface="Arial" panose="020B0604020202020204" pitchFamily="34" charset="0"/>
                <a:cs typeface="Arial" panose="020B0604020202020204" pitchFamily="34" charset="0"/>
              </a:rPr>
              <a:t>a. </a:t>
            </a:r>
            <a:r>
              <a:rPr lang="vi-VN" sz="2100">
                <a:effectLst/>
                <a:latin typeface="Arial" panose="020B0604020202020204" pitchFamily="34" charset="0"/>
                <a:cs typeface="Arial" panose="020B0604020202020204" pitchFamily="34" charset="0"/>
              </a:rPr>
              <a:t>Luồng cơ sở</a:t>
            </a:r>
          </a:p>
          <a:p>
            <a:pPr marL="342900" lvl="0" indent="-342900" algn="just" fontAlgn="base" hangingPunct="0">
              <a:lnSpc>
                <a:spcPct val="160000"/>
              </a:lnSpc>
              <a:spcBef>
                <a:spcPts val="60"/>
              </a:spcBef>
              <a:spcAft>
                <a:spcPts val="60"/>
              </a:spcAft>
              <a:buFont typeface="Wingdings" panose="05000000000000000000" pitchFamily="2" charset="2"/>
              <a:buChar char="Ø"/>
            </a:pPr>
            <a:r>
              <a:rPr lang="en-US" sz="2100" err="1">
                <a:effectLst/>
                <a:latin typeface="Arial" panose="020B0604020202020204" pitchFamily="34" charset="0"/>
                <a:cs typeface="Arial" panose="020B0604020202020204" pitchFamily="34" charset="0"/>
              </a:rPr>
              <a:t>Đổi</a:t>
            </a:r>
            <a:r>
              <a:rPr lang="en-US" sz="2100">
                <a:effectLst/>
                <a:latin typeface="Arial" panose="020B0604020202020204" pitchFamily="34" charset="0"/>
                <a:cs typeface="Arial" panose="020B0604020202020204" pitchFamily="34" charset="0"/>
              </a:rPr>
              <a:t> </a:t>
            </a:r>
            <a:r>
              <a:rPr lang="en-US" sz="2100" err="1">
                <a:effectLst/>
                <a:latin typeface="Arial" panose="020B0604020202020204" pitchFamily="34" charset="0"/>
                <a:cs typeface="Arial" panose="020B0604020202020204" pitchFamily="34" charset="0"/>
              </a:rPr>
              <a:t>mật</a:t>
            </a:r>
            <a:r>
              <a:rPr lang="en-US" sz="2100">
                <a:effectLst/>
                <a:latin typeface="Arial" panose="020B0604020202020204" pitchFamily="34" charset="0"/>
                <a:cs typeface="Arial" panose="020B0604020202020204" pitchFamily="34" charset="0"/>
              </a:rPr>
              <a:t> </a:t>
            </a:r>
            <a:r>
              <a:rPr lang="en-US" sz="2100" err="1">
                <a:effectLst/>
                <a:latin typeface="Arial" panose="020B0604020202020204" pitchFamily="34" charset="0"/>
                <a:cs typeface="Arial" panose="020B0604020202020204" pitchFamily="34" charset="0"/>
              </a:rPr>
              <a:t>khẩu</a:t>
            </a:r>
            <a:r>
              <a:rPr lang="en-US" sz="2100">
                <a:effectLst/>
                <a:latin typeface="Arial" panose="020B0604020202020204" pitchFamily="34" charset="0"/>
                <a:cs typeface="Arial" panose="020B0604020202020204" pitchFamily="34" charset="0"/>
              </a:rPr>
              <a:t>: </a:t>
            </a:r>
            <a:r>
              <a:rPr lang="en-US" sz="2100" err="1">
                <a:effectLst/>
                <a:latin typeface="Arial" panose="020B0604020202020204" pitchFamily="34" charset="0"/>
                <a:cs typeface="Arial" panose="020B0604020202020204" pitchFamily="34" charset="0"/>
              </a:rPr>
              <a:t>xuất</a:t>
            </a:r>
            <a:r>
              <a:rPr lang="en-US" sz="2100">
                <a:effectLst/>
                <a:latin typeface="Arial" panose="020B0604020202020204" pitchFamily="34" charset="0"/>
                <a:cs typeface="Arial" panose="020B0604020202020204" pitchFamily="34" charset="0"/>
              </a:rPr>
              <a:t> </a:t>
            </a:r>
            <a:r>
              <a:rPr lang="en-US" sz="2100" err="1">
                <a:effectLst/>
                <a:latin typeface="Arial" panose="020B0604020202020204" pitchFamily="34" charset="0"/>
                <a:cs typeface="Arial" panose="020B0604020202020204" pitchFamily="34" charset="0"/>
              </a:rPr>
              <a:t>hiện</a:t>
            </a:r>
            <a:r>
              <a:rPr lang="en-US" sz="2100">
                <a:effectLst/>
                <a:latin typeface="Arial" panose="020B0604020202020204" pitchFamily="34" charset="0"/>
                <a:cs typeface="Arial" panose="020B0604020202020204" pitchFamily="34" charset="0"/>
              </a:rPr>
              <a:t> dialog </a:t>
            </a:r>
            <a:r>
              <a:rPr lang="en-US" sz="2100" err="1">
                <a:effectLst/>
                <a:latin typeface="Arial" panose="020B0604020202020204" pitchFamily="34" charset="0"/>
                <a:cs typeface="Arial" panose="020B0604020202020204" pitchFamily="34" charset="0"/>
              </a:rPr>
              <a:t>để</a:t>
            </a:r>
            <a:r>
              <a:rPr lang="en-US" sz="2100">
                <a:effectLst/>
                <a:latin typeface="Arial" panose="020B0604020202020204" pitchFamily="34" charset="0"/>
                <a:cs typeface="Arial" panose="020B0604020202020204" pitchFamily="34" charset="0"/>
              </a:rPr>
              <a:t> </a:t>
            </a:r>
            <a:r>
              <a:rPr lang="en-US" sz="2100" err="1">
                <a:effectLst/>
                <a:latin typeface="Arial" panose="020B0604020202020204" pitchFamily="34" charset="0"/>
                <a:cs typeface="Arial" panose="020B0604020202020204" pitchFamily="34" charset="0"/>
              </a:rPr>
              <a:t>nhập</a:t>
            </a:r>
            <a:r>
              <a:rPr lang="en-US" sz="2100">
                <a:effectLst/>
                <a:latin typeface="Arial" panose="020B0604020202020204" pitchFamily="34" charset="0"/>
                <a:cs typeface="Arial" panose="020B0604020202020204" pitchFamily="34" charset="0"/>
              </a:rPr>
              <a:t> </a:t>
            </a:r>
            <a:r>
              <a:rPr lang="en-US" sz="2100" err="1">
                <a:effectLst/>
                <a:latin typeface="Arial" panose="020B0604020202020204" pitchFamily="34" charset="0"/>
                <a:cs typeface="Arial" panose="020B0604020202020204" pitchFamily="34" charset="0"/>
              </a:rPr>
              <a:t>mật</a:t>
            </a:r>
            <a:r>
              <a:rPr lang="en-US" sz="2100">
                <a:effectLst/>
                <a:latin typeface="Arial" panose="020B0604020202020204" pitchFamily="34" charset="0"/>
                <a:cs typeface="Arial" panose="020B0604020202020204" pitchFamily="34" charset="0"/>
              </a:rPr>
              <a:t> </a:t>
            </a:r>
            <a:r>
              <a:rPr lang="en-US" sz="2100" err="1">
                <a:effectLst/>
                <a:latin typeface="Arial" panose="020B0604020202020204" pitchFamily="34" charset="0"/>
                <a:cs typeface="Arial" panose="020B0604020202020204" pitchFamily="34" charset="0"/>
              </a:rPr>
              <a:t>khẩu</a:t>
            </a:r>
            <a:r>
              <a:rPr lang="en-US" sz="2100">
                <a:effectLst/>
                <a:latin typeface="Arial" panose="020B0604020202020204" pitchFamily="34" charset="0"/>
                <a:cs typeface="Arial" panose="020B0604020202020204" pitchFamily="34" charset="0"/>
              </a:rPr>
              <a:t> </a:t>
            </a:r>
            <a:r>
              <a:rPr lang="en-US" sz="2100" err="1">
                <a:effectLst/>
                <a:latin typeface="Arial" panose="020B0604020202020204" pitchFamily="34" charset="0"/>
                <a:cs typeface="Arial" panose="020B0604020202020204" pitchFamily="34" charset="0"/>
              </a:rPr>
              <a:t>cũ</a:t>
            </a:r>
            <a:r>
              <a:rPr lang="en-US" sz="2100">
                <a:effectLst/>
                <a:latin typeface="Arial" panose="020B0604020202020204" pitchFamily="34" charset="0"/>
                <a:cs typeface="Arial" panose="020B0604020202020204" pitchFamily="34" charset="0"/>
              </a:rPr>
              <a:t>, </a:t>
            </a:r>
            <a:r>
              <a:rPr lang="en-US" sz="2100" err="1">
                <a:effectLst/>
                <a:latin typeface="Arial" panose="020B0604020202020204" pitchFamily="34" charset="0"/>
                <a:cs typeface="Arial" panose="020B0604020202020204" pitchFamily="34" charset="0"/>
              </a:rPr>
              <a:t>và</a:t>
            </a:r>
            <a:r>
              <a:rPr lang="en-US" sz="2100">
                <a:effectLst/>
                <a:latin typeface="Arial" panose="020B0604020202020204" pitchFamily="34" charset="0"/>
                <a:cs typeface="Arial" panose="020B0604020202020204" pitchFamily="34" charset="0"/>
              </a:rPr>
              <a:t> </a:t>
            </a:r>
            <a:r>
              <a:rPr lang="en-US" sz="2100" err="1">
                <a:effectLst/>
                <a:latin typeface="Arial" panose="020B0604020202020204" pitchFamily="34" charset="0"/>
                <a:cs typeface="Arial" panose="020B0604020202020204" pitchFamily="34" charset="0"/>
              </a:rPr>
              <a:t>xác</a:t>
            </a:r>
            <a:r>
              <a:rPr lang="en-US" sz="2100">
                <a:effectLst/>
                <a:latin typeface="Arial" panose="020B0604020202020204" pitchFamily="34" charset="0"/>
                <a:cs typeface="Arial" panose="020B0604020202020204" pitchFamily="34" charset="0"/>
              </a:rPr>
              <a:t> </a:t>
            </a:r>
            <a:r>
              <a:rPr lang="en-US" sz="2100" err="1">
                <a:effectLst/>
                <a:latin typeface="Arial" panose="020B0604020202020204" pitchFamily="34" charset="0"/>
                <a:cs typeface="Arial" panose="020B0604020202020204" pitchFamily="34" charset="0"/>
              </a:rPr>
              <a:t>nhận</a:t>
            </a:r>
            <a:r>
              <a:rPr lang="en-US" sz="2100">
                <a:effectLst/>
                <a:latin typeface="Arial" panose="020B0604020202020204" pitchFamily="34" charset="0"/>
                <a:cs typeface="Arial" panose="020B0604020202020204" pitchFamily="34" charset="0"/>
              </a:rPr>
              <a:t> </a:t>
            </a:r>
            <a:r>
              <a:rPr lang="en-US" sz="2100" err="1">
                <a:effectLst/>
                <a:latin typeface="Arial" panose="020B0604020202020204" pitchFamily="34" charset="0"/>
                <a:cs typeface="Arial" panose="020B0604020202020204" pitchFamily="34" charset="0"/>
              </a:rPr>
              <a:t>mật</a:t>
            </a:r>
            <a:r>
              <a:rPr lang="en-US" sz="2100">
                <a:effectLst/>
                <a:latin typeface="Arial" panose="020B0604020202020204" pitchFamily="34" charset="0"/>
                <a:cs typeface="Arial" panose="020B0604020202020204" pitchFamily="34" charset="0"/>
              </a:rPr>
              <a:t> </a:t>
            </a:r>
            <a:r>
              <a:rPr lang="en-US" sz="2100" err="1">
                <a:effectLst/>
                <a:latin typeface="Arial" panose="020B0604020202020204" pitchFamily="34" charset="0"/>
                <a:cs typeface="Arial" panose="020B0604020202020204" pitchFamily="34" charset="0"/>
              </a:rPr>
              <a:t>khẩu</a:t>
            </a:r>
            <a:r>
              <a:rPr lang="en-US" sz="2100">
                <a:effectLst/>
                <a:latin typeface="Arial" panose="020B0604020202020204" pitchFamily="34" charset="0"/>
                <a:cs typeface="Arial" panose="020B0604020202020204" pitchFamily="34" charset="0"/>
              </a:rPr>
              <a:t> </a:t>
            </a:r>
            <a:r>
              <a:rPr lang="en-US" sz="2100" err="1">
                <a:effectLst/>
                <a:latin typeface="Arial" panose="020B0604020202020204" pitchFamily="34" charset="0"/>
                <a:cs typeface="Arial" panose="020B0604020202020204" pitchFamily="34" charset="0"/>
              </a:rPr>
              <a:t>mới</a:t>
            </a:r>
            <a:r>
              <a:rPr lang="en-US" sz="2100">
                <a:effectLst/>
                <a:latin typeface="Arial" panose="020B0604020202020204" pitchFamily="34" charset="0"/>
                <a:cs typeface="Arial" panose="020B0604020202020204" pitchFamily="34" charset="0"/>
              </a:rPr>
              <a:t>.</a:t>
            </a:r>
          </a:p>
          <a:p>
            <a:pPr lvl="0" algn="just" fontAlgn="base" hangingPunct="0">
              <a:lnSpc>
                <a:spcPct val="170000"/>
              </a:lnSpc>
              <a:spcBef>
                <a:spcPts val="60"/>
              </a:spcBef>
              <a:spcAft>
                <a:spcPts val="60"/>
              </a:spcAft>
            </a:pPr>
            <a:r>
              <a:rPr lang="en-US" sz="2100" err="1">
                <a:effectLst/>
                <a:latin typeface="Arial" panose="020B0604020202020204" pitchFamily="34" charset="0"/>
                <a:cs typeface="Arial" panose="020B0604020202020204" pitchFamily="34" charset="0"/>
              </a:rPr>
              <a:t>b.</a:t>
            </a:r>
            <a:r>
              <a:rPr lang="en-US" sz="2100">
                <a:effectLst/>
                <a:latin typeface="Arial" panose="020B0604020202020204" pitchFamily="34" charset="0"/>
                <a:cs typeface="Arial" panose="020B0604020202020204" pitchFamily="34" charset="0"/>
              </a:rPr>
              <a:t> </a:t>
            </a:r>
            <a:r>
              <a:rPr lang="en-US" sz="2100" err="1">
                <a:effectLst/>
                <a:latin typeface="Arial" panose="020B0604020202020204" pitchFamily="34" charset="0"/>
                <a:cs typeface="Arial" panose="020B0604020202020204" pitchFamily="34" charset="0"/>
              </a:rPr>
              <a:t>Luồng</a:t>
            </a:r>
            <a:r>
              <a:rPr lang="en-US" sz="2100">
                <a:effectLst/>
                <a:latin typeface="Arial" panose="020B0604020202020204" pitchFamily="34" charset="0"/>
                <a:cs typeface="Arial" panose="020B0604020202020204" pitchFamily="34" charset="0"/>
              </a:rPr>
              <a:t> </a:t>
            </a:r>
            <a:r>
              <a:rPr lang="en-US" sz="2100" err="1">
                <a:effectLst/>
                <a:latin typeface="Arial" panose="020B0604020202020204" pitchFamily="34" charset="0"/>
                <a:cs typeface="Arial" panose="020B0604020202020204" pitchFamily="34" charset="0"/>
              </a:rPr>
              <a:t>thay</a:t>
            </a:r>
            <a:r>
              <a:rPr lang="en-US" sz="2100">
                <a:effectLst/>
                <a:latin typeface="Arial" panose="020B0604020202020204" pitchFamily="34" charset="0"/>
                <a:cs typeface="Arial" panose="020B0604020202020204" pitchFamily="34" charset="0"/>
              </a:rPr>
              <a:t> </a:t>
            </a:r>
            <a:r>
              <a:rPr lang="en-US" sz="2100" err="1">
                <a:effectLst/>
                <a:latin typeface="Arial" panose="020B0604020202020204" pitchFamily="34" charset="0"/>
                <a:cs typeface="Arial" panose="020B0604020202020204" pitchFamily="34" charset="0"/>
              </a:rPr>
              <a:t>thế</a:t>
            </a:r>
          </a:p>
          <a:p>
            <a:pPr marL="342900" indent="-342900">
              <a:lnSpc>
                <a:spcPct val="170000"/>
              </a:lnSpc>
              <a:spcAft>
                <a:spcPts val="800"/>
              </a:spcAft>
              <a:buFont typeface="Wingdings" panose="05000000000000000000" pitchFamily="2" charset="2"/>
              <a:buChar char="Ø"/>
            </a:pPr>
            <a:r>
              <a:rPr lang="en-US" sz="2100" err="1">
                <a:effectLst/>
                <a:latin typeface="Arial" panose="020B0604020202020204" pitchFamily="34" charset="0"/>
                <a:ea typeface="Calibri" panose="020F0502020204030204" pitchFamily="34" charset="0"/>
                <a:cs typeface="Arial" panose="020B0604020202020204" pitchFamily="34" charset="0"/>
              </a:rPr>
              <a:t>Nếu</a:t>
            </a:r>
            <a:r>
              <a:rPr lang="en-US" sz="2100">
                <a:effectLst/>
                <a:latin typeface="Arial" panose="020B0604020202020204" pitchFamily="34" charset="0"/>
                <a:ea typeface="Calibri" panose="020F0502020204030204" pitchFamily="34" charset="0"/>
                <a:cs typeface="Arial" panose="020B0604020202020204" pitchFamily="34" charset="0"/>
              </a:rPr>
              <a:t> </a:t>
            </a:r>
            <a:r>
              <a:rPr lang="en-US" sz="2100" err="1">
                <a:effectLst/>
                <a:latin typeface="Arial" panose="020B0604020202020204" pitchFamily="34" charset="0"/>
                <a:ea typeface="Calibri" panose="020F0502020204030204" pitchFamily="34" charset="0"/>
                <a:cs typeface="Arial" panose="020B0604020202020204" pitchFamily="34" charset="0"/>
              </a:rPr>
              <a:t>thông</a:t>
            </a:r>
            <a:r>
              <a:rPr lang="en-US" sz="2100">
                <a:effectLst/>
                <a:latin typeface="Arial" panose="020B0604020202020204" pitchFamily="34" charset="0"/>
                <a:ea typeface="Calibri" panose="020F0502020204030204" pitchFamily="34" charset="0"/>
                <a:cs typeface="Arial" panose="020B0604020202020204" pitchFamily="34" charset="0"/>
              </a:rPr>
              <a:t> tin </a:t>
            </a:r>
            <a:r>
              <a:rPr lang="en-US" sz="2100" err="1">
                <a:effectLst/>
                <a:latin typeface="Arial" panose="020B0604020202020204" pitchFamily="34" charset="0"/>
                <a:ea typeface="Calibri" panose="020F0502020204030204" pitchFamily="34" charset="0"/>
                <a:cs typeface="Arial" panose="020B0604020202020204" pitchFamily="34" charset="0"/>
              </a:rPr>
              <a:t>nhập</a:t>
            </a:r>
            <a:r>
              <a:rPr lang="en-US" sz="2100">
                <a:effectLst/>
                <a:latin typeface="Arial" panose="020B0604020202020204" pitchFamily="34" charset="0"/>
                <a:ea typeface="Calibri" panose="020F0502020204030204" pitchFamily="34" charset="0"/>
                <a:cs typeface="Arial" panose="020B0604020202020204" pitchFamily="34" charset="0"/>
              </a:rPr>
              <a:t> </a:t>
            </a:r>
            <a:r>
              <a:rPr lang="en-US" sz="2100" err="1">
                <a:effectLst/>
                <a:latin typeface="Arial" panose="020B0604020202020204" pitchFamily="34" charset="0"/>
                <a:ea typeface="Calibri" panose="020F0502020204030204" pitchFamily="34" charset="0"/>
                <a:cs typeface="Arial" panose="020B0604020202020204" pitchFamily="34" charset="0"/>
              </a:rPr>
              <a:t>vào</a:t>
            </a:r>
            <a:r>
              <a:rPr lang="en-US" sz="2100">
                <a:effectLst/>
                <a:latin typeface="Arial" panose="020B0604020202020204" pitchFamily="34" charset="0"/>
                <a:ea typeface="Calibri" panose="020F0502020204030204" pitchFamily="34" charset="0"/>
                <a:cs typeface="Arial" panose="020B0604020202020204" pitchFamily="34" charset="0"/>
              </a:rPr>
              <a:t> </a:t>
            </a:r>
            <a:r>
              <a:rPr lang="en-US" sz="2100" err="1">
                <a:effectLst/>
                <a:latin typeface="Arial" panose="020B0604020202020204" pitchFamily="34" charset="0"/>
                <a:ea typeface="Calibri" panose="020F0502020204030204" pitchFamily="34" charset="0"/>
                <a:cs typeface="Arial" panose="020B0604020202020204" pitchFamily="34" charset="0"/>
              </a:rPr>
              <a:t>không</a:t>
            </a:r>
            <a:r>
              <a:rPr lang="en-US" sz="2100">
                <a:effectLst/>
                <a:latin typeface="Arial" panose="020B0604020202020204" pitchFamily="34" charset="0"/>
                <a:ea typeface="Calibri" panose="020F0502020204030204" pitchFamily="34" charset="0"/>
                <a:cs typeface="Arial" panose="020B0604020202020204" pitchFamily="34" charset="0"/>
              </a:rPr>
              <a:t> </a:t>
            </a:r>
            <a:r>
              <a:rPr lang="en-US" sz="2100" err="1">
                <a:effectLst/>
                <a:latin typeface="Arial" panose="020B0604020202020204" pitchFamily="34" charset="0"/>
                <a:ea typeface="Calibri" panose="020F0502020204030204" pitchFamily="34" charset="0"/>
                <a:cs typeface="Arial" panose="020B0604020202020204" pitchFamily="34" charset="0"/>
              </a:rPr>
              <a:t>đảm</a:t>
            </a:r>
            <a:r>
              <a:rPr lang="en-US" sz="2100">
                <a:effectLst/>
                <a:latin typeface="Arial" panose="020B0604020202020204" pitchFamily="34" charset="0"/>
                <a:ea typeface="Calibri" panose="020F0502020204030204" pitchFamily="34" charset="0"/>
                <a:cs typeface="Arial" panose="020B0604020202020204" pitchFamily="34" charset="0"/>
              </a:rPr>
              <a:t> </a:t>
            </a:r>
            <a:r>
              <a:rPr lang="en-US" sz="2100" err="1">
                <a:effectLst/>
                <a:latin typeface="Arial" panose="020B0604020202020204" pitchFamily="34" charset="0"/>
                <a:ea typeface="Calibri" panose="020F0502020204030204" pitchFamily="34" charset="0"/>
                <a:cs typeface="Arial" panose="020B0604020202020204" pitchFamily="34" charset="0"/>
              </a:rPr>
              <a:t>bảo</a:t>
            </a:r>
            <a:r>
              <a:rPr lang="en-US" sz="2100">
                <a:effectLst/>
                <a:latin typeface="Arial" panose="020B0604020202020204" pitchFamily="34" charset="0"/>
                <a:ea typeface="Calibri" panose="020F0502020204030204" pitchFamily="34" charset="0"/>
                <a:cs typeface="Arial" panose="020B0604020202020204" pitchFamily="34" charset="0"/>
              </a:rPr>
              <a:t> </a:t>
            </a:r>
            <a:r>
              <a:rPr lang="en-US" sz="2100" err="1">
                <a:effectLst/>
                <a:latin typeface="Arial" panose="020B0604020202020204" pitchFamily="34" charset="0"/>
                <a:ea typeface="Calibri" panose="020F0502020204030204" pitchFamily="34" charset="0"/>
                <a:cs typeface="Arial" panose="020B0604020202020204" pitchFamily="34" charset="0"/>
              </a:rPr>
              <a:t>yêu</a:t>
            </a:r>
            <a:r>
              <a:rPr lang="en-US" sz="2100">
                <a:effectLst/>
                <a:latin typeface="Arial" panose="020B0604020202020204" pitchFamily="34" charset="0"/>
                <a:ea typeface="Calibri" panose="020F0502020204030204" pitchFamily="34" charset="0"/>
                <a:cs typeface="Arial" panose="020B0604020202020204" pitchFamily="34" charset="0"/>
              </a:rPr>
              <a:t> </a:t>
            </a:r>
            <a:r>
              <a:rPr lang="en-US" sz="2100" err="1">
                <a:effectLst/>
                <a:latin typeface="Arial" panose="020B0604020202020204" pitchFamily="34" charset="0"/>
                <a:ea typeface="Calibri" panose="020F0502020204030204" pitchFamily="34" charset="0"/>
                <a:cs typeface="Arial" panose="020B0604020202020204" pitchFamily="34" charset="0"/>
              </a:rPr>
              <a:t>cầu</a:t>
            </a:r>
            <a:r>
              <a:rPr lang="en-US" sz="2100">
                <a:effectLst/>
                <a:latin typeface="Arial" panose="020B0604020202020204" pitchFamily="34" charset="0"/>
                <a:ea typeface="Calibri" panose="020F0502020204030204" pitchFamily="34" charset="0"/>
                <a:cs typeface="Arial" panose="020B0604020202020204" pitchFamily="34" charset="0"/>
              </a:rPr>
              <a:t> hay </a:t>
            </a:r>
            <a:r>
              <a:rPr lang="en-US" sz="2100" err="1">
                <a:effectLst/>
                <a:latin typeface="Arial" panose="020B0604020202020204" pitchFamily="34" charset="0"/>
                <a:ea typeface="Calibri" panose="020F0502020204030204" pitchFamily="34" charset="0"/>
                <a:cs typeface="Arial" panose="020B0604020202020204" pitchFamily="34" charset="0"/>
              </a:rPr>
              <a:t>không</a:t>
            </a:r>
            <a:r>
              <a:rPr lang="en-US" sz="2100">
                <a:effectLst/>
                <a:latin typeface="Arial" panose="020B0604020202020204" pitchFamily="34" charset="0"/>
                <a:ea typeface="Calibri" panose="020F0502020204030204" pitchFamily="34" charset="0"/>
                <a:cs typeface="Arial" panose="020B0604020202020204" pitchFamily="34" charset="0"/>
              </a:rPr>
              <a:t> </a:t>
            </a:r>
            <a:r>
              <a:rPr lang="en-US" sz="2100" err="1">
                <a:effectLst/>
                <a:latin typeface="Arial" panose="020B0604020202020204" pitchFamily="34" charset="0"/>
                <a:ea typeface="Calibri" panose="020F0502020204030204" pitchFamily="34" charset="0"/>
                <a:cs typeface="Arial" panose="020B0604020202020204" pitchFamily="34" charset="0"/>
              </a:rPr>
              <a:t>đúng</a:t>
            </a:r>
            <a:r>
              <a:rPr lang="en-US" sz="2100">
                <a:effectLst/>
                <a:latin typeface="Arial" panose="020B0604020202020204" pitchFamily="34" charset="0"/>
                <a:ea typeface="Calibri" panose="020F0502020204030204" pitchFamily="34" charset="0"/>
                <a:cs typeface="Arial" panose="020B0604020202020204" pitchFamily="34" charset="0"/>
              </a:rPr>
              <a:t> </a:t>
            </a:r>
            <a:r>
              <a:rPr lang="en-US" sz="2100" err="1">
                <a:effectLst/>
                <a:latin typeface="Arial" panose="020B0604020202020204" pitchFamily="34" charset="0"/>
                <a:ea typeface="Calibri" panose="020F0502020204030204" pitchFamily="34" charset="0"/>
                <a:cs typeface="Arial" panose="020B0604020202020204" pitchFamily="34" charset="0"/>
              </a:rPr>
              <a:t>với</a:t>
            </a:r>
            <a:r>
              <a:rPr lang="en-US" sz="2100">
                <a:effectLst/>
                <a:latin typeface="Arial" panose="020B0604020202020204" pitchFamily="34" charset="0"/>
                <a:ea typeface="Calibri" panose="020F0502020204030204" pitchFamily="34" charset="0"/>
                <a:cs typeface="Arial" panose="020B0604020202020204" pitchFamily="34" charset="0"/>
              </a:rPr>
              <a:t> </a:t>
            </a:r>
            <a:r>
              <a:rPr lang="en-US" sz="2100" err="1">
                <a:effectLst/>
                <a:latin typeface="Arial" panose="020B0604020202020204" pitchFamily="34" charset="0"/>
                <a:ea typeface="Calibri" panose="020F0502020204030204" pitchFamily="34" charset="0"/>
                <a:cs typeface="Arial" panose="020B0604020202020204" pitchFamily="34" charset="0"/>
              </a:rPr>
              <a:t>định</a:t>
            </a:r>
            <a:r>
              <a:rPr lang="en-US" sz="2100">
                <a:effectLst/>
                <a:latin typeface="Arial" panose="020B0604020202020204" pitchFamily="34" charset="0"/>
                <a:ea typeface="Calibri" panose="020F0502020204030204" pitchFamily="34" charset="0"/>
                <a:cs typeface="Arial" panose="020B0604020202020204" pitchFamily="34" charset="0"/>
              </a:rPr>
              <a:t> </a:t>
            </a:r>
            <a:r>
              <a:rPr lang="en-US" sz="2100" err="1">
                <a:effectLst/>
                <a:latin typeface="Arial" panose="020B0604020202020204" pitchFamily="34" charset="0"/>
                <a:ea typeface="Calibri" panose="020F0502020204030204" pitchFamily="34" charset="0"/>
                <a:cs typeface="Arial" panose="020B0604020202020204" pitchFamily="34" charset="0"/>
              </a:rPr>
              <a:t>dạng</a:t>
            </a:r>
            <a:r>
              <a:rPr lang="en-US" sz="2100">
                <a:effectLst/>
                <a:latin typeface="Arial" panose="020B0604020202020204" pitchFamily="34" charset="0"/>
                <a:ea typeface="Calibri" panose="020F0502020204030204" pitchFamily="34" charset="0"/>
                <a:cs typeface="Arial" panose="020B0604020202020204" pitchFamily="34" charset="0"/>
              </a:rPr>
              <a:t> </a:t>
            </a:r>
            <a:r>
              <a:rPr lang="en-US" sz="2100" err="1">
                <a:effectLst/>
                <a:latin typeface="Arial" panose="020B0604020202020204" pitchFamily="34" charset="0"/>
                <a:ea typeface="Calibri" panose="020F0502020204030204" pitchFamily="34" charset="0"/>
                <a:cs typeface="Arial" panose="020B0604020202020204" pitchFamily="34" charset="0"/>
              </a:rPr>
              <a:t>của</a:t>
            </a:r>
            <a:r>
              <a:rPr lang="en-US" sz="2100">
                <a:effectLst/>
                <a:latin typeface="Arial" panose="020B0604020202020204" pitchFamily="34" charset="0"/>
                <a:ea typeface="Calibri" panose="020F0502020204030204" pitchFamily="34" charset="0"/>
                <a:cs typeface="Arial" panose="020B0604020202020204" pitchFamily="34" charset="0"/>
              </a:rPr>
              <a:t> </a:t>
            </a:r>
            <a:r>
              <a:rPr lang="en-US" sz="2100" err="1">
                <a:effectLst/>
                <a:latin typeface="Arial" panose="020B0604020202020204" pitchFamily="34" charset="0"/>
                <a:ea typeface="Calibri" panose="020F0502020204030204" pitchFamily="34" charset="0"/>
                <a:cs typeface="Arial" panose="020B0604020202020204" pitchFamily="34" charset="0"/>
              </a:rPr>
              <a:t>hệ</a:t>
            </a:r>
            <a:r>
              <a:rPr lang="en-US" sz="2100">
                <a:effectLst/>
                <a:latin typeface="Arial" panose="020B0604020202020204" pitchFamily="34" charset="0"/>
                <a:ea typeface="Calibri" panose="020F0502020204030204" pitchFamily="34" charset="0"/>
                <a:cs typeface="Arial" panose="020B0604020202020204" pitchFamily="34" charset="0"/>
              </a:rPr>
              <a:t> </a:t>
            </a:r>
            <a:r>
              <a:rPr lang="en-US" sz="2100" err="1">
                <a:effectLst/>
                <a:latin typeface="Arial" panose="020B0604020202020204" pitchFamily="34" charset="0"/>
                <a:ea typeface="Calibri" panose="020F0502020204030204" pitchFamily="34" charset="0"/>
                <a:cs typeface="Arial" panose="020B0604020202020204" pitchFamily="34" charset="0"/>
              </a:rPr>
              <a:t>thống</a:t>
            </a:r>
            <a:r>
              <a:rPr lang="en-US" sz="2100">
                <a:effectLst/>
                <a:latin typeface="Arial" panose="020B0604020202020204" pitchFamily="34" charset="0"/>
                <a:ea typeface="Calibri" panose="020F0502020204030204" pitchFamily="34" charset="0"/>
                <a:cs typeface="Arial" panose="020B0604020202020204" pitchFamily="34" charset="0"/>
              </a:rPr>
              <a:t> </a:t>
            </a:r>
            <a:r>
              <a:rPr lang="en-US" sz="2100" err="1">
                <a:effectLst/>
                <a:latin typeface="Arial" panose="020B0604020202020204" pitchFamily="34" charset="0"/>
                <a:ea typeface="Calibri" panose="020F0502020204030204" pitchFamily="34" charset="0"/>
                <a:cs typeface="Arial" panose="020B0604020202020204" pitchFamily="34" charset="0"/>
              </a:rPr>
              <a:t>thì</a:t>
            </a:r>
            <a:r>
              <a:rPr lang="en-US" sz="2100">
                <a:effectLst/>
                <a:latin typeface="Arial" panose="020B0604020202020204" pitchFamily="34" charset="0"/>
                <a:ea typeface="Calibri" panose="020F0502020204030204" pitchFamily="34" charset="0"/>
                <a:cs typeface="Arial" panose="020B0604020202020204" pitchFamily="34" charset="0"/>
              </a:rPr>
              <a:t> </a:t>
            </a:r>
            <a:r>
              <a:rPr lang="en-US" sz="2100" err="1">
                <a:effectLst/>
                <a:latin typeface="Arial" panose="020B0604020202020204" pitchFamily="34" charset="0"/>
                <a:ea typeface="Calibri" panose="020F0502020204030204" pitchFamily="34" charset="0"/>
                <a:cs typeface="Arial" panose="020B0604020202020204" pitchFamily="34" charset="0"/>
              </a:rPr>
              <a:t>hệ</a:t>
            </a:r>
            <a:r>
              <a:rPr lang="en-US" sz="2100">
                <a:effectLst/>
                <a:latin typeface="Arial" panose="020B0604020202020204" pitchFamily="34" charset="0"/>
                <a:ea typeface="Calibri" panose="020F0502020204030204" pitchFamily="34" charset="0"/>
                <a:cs typeface="Arial" panose="020B0604020202020204" pitchFamily="34" charset="0"/>
              </a:rPr>
              <a:t> </a:t>
            </a:r>
            <a:r>
              <a:rPr lang="en-US" sz="2100" err="1">
                <a:effectLst/>
                <a:latin typeface="Arial" panose="020B0604020202020204" pitchFamily="34" charset="0"/>
                <a:ea typeface="Calibri" panose="020F0502020204030204" pitchFamily="34" charset="0"/>
                <a:cs typeface="Arial" panose="020B0604020202020204" pitchFamily="34" charset="0"/>
              </a:rPr>
              <a:t>thống</a:t>
            </a:r>
            <a:r>
              <a:rPr lang="en-US" sz="2100">
                <a:effectLst/>
                <a:latin typeface="Arial" panose="020B0604020202020204" pitchFamily="34" charset="0"/>
                <a:ea typeface="Calibri" panose="020F0502020204030204" pitchFamily="34" charset="0"/>
                <a:cs typeface="Arial" panose="020B0604020202020204" pitchFamily="34" charset="0"/>
              </a:rPr>
              <a:t> </a:t>
            </a:r>
            <a:r>
              <a:rPr lang="en-US" sz="2100" err="1">
                <a:effectLst/>
                <a:latin typeface="Arial" panose="020B0604020202020204" pitchFamily="34" charset="0"/>
                <a:ea typeface="Calibri" panose="020F0502020204030204" pitchFamily="34" charset="0"/>
                <a:cs typeface="Arial" panose="020B0604020202020204" pitchFamily="34" charset="0"/>
              </a:rPr>
              <a:t>sẽ</a:t>
            </a:r>
            <a:r>
              <a:rPr lang="en-US" sz="2100">
                <a:effectLst/>
                <a:latin typeface="Arial" panose="020B0604020202020204" pitchFamily="34" charset="0"/>
                <a:ea typeface="Calibri" panose="020F0502020204030204" pitchFamily="34" charset="0"/>
                <a:cs typeface="Arial" panose="020B0604020202020204" pitchFamily="34" charset="0"/>
              </a:rPr>
              <a:t> </a:t>
            </a:r>
            <a:r>
              <a:rPr lang="en-US" sz="2100" err="1">
                <a:effectLst/>
                <a:latin typeface="Arial" panose="020B0604020202020204" pitchFamily="34" charset="0"/>
                <a:ea typeface="Calibri" panose="020F0502020204030204" pitchFamily="34" charset="0"/>
                <a:cs typeface="Arial" panose="020B0604020202020204" pitchFamily="34" charset="0"/>
              </a:rPr>
              <a:t>thông</a:t>
            </a:r>
            <a:r>
              <a:rPr lang="en-US" sz="2100">
                <a:effectLst/>
                <a:latin typeface="Arial" panose="020B0604020202020204" pitchFamily="34" charset="0"/>
                <a:ea typeface="Calibri" panose="020F0502020204030204" pitchFamily="34" charset="0"/>
                <a:cs typeface="Arial" panose="020B0604020202020204" pitchFamily="34" charset="0"/>
              </a:rPr>
              <a:t> </a:t>
            </a:r>
            <a:r>
              <a:rPr lang="en-US" sz="2100" err="1">
                <a:effectLst/>
                <a:latin typeface="Arial" panose="020B0604020202020204" pitchFamily="34" charset="0"/>
                <a:ea typeface="Calibri" panose="020F0502020204030204" pitchFamily="34" charset="0"/>
                <a:cs typeface="Arial" panose="020B0604020202020204" pitchFamily="34" charset="0"/>
              </a:rPr>
              <a:t>báo</a:t>
            </a:r>
            <a:r>
              <a:rPr lang="en-US" sz="2100">
                <a:effectLst/>
                <a:latin typeface="Arial" panose="020B0604020202020204" pitchFamily="34" charset="0"/>
                <a:ea typeface="Calibri" panose="020F0502020204030204" pitchFamily="34" charset="0"/>
                <a:cs typeface="Arial" panose="020B0604020202020204" pitchFamily="34" charset="0"/>
              </a:rPr>
              <a:t> </a:t>
            </a:r>
            <a:r>
              <a:rPr lang="en-US" sz="2100" err="1">
                <a:effectLst/>
                <a:latin typeface="Arial" panose="020B0604020202020204" pitchFamily="34" charset="0"/>
                <a:ea typeface="Calibri" panose="020F0502020204030204" pitchFamily="34" charset="0"/>
                <a:cs typeface="Arial" panose="020B0604020202020204" pitchFamily="34" charset="0"/>
              </a:rPr>
              <a:t>lỗ</a:t>
            </a:r>
            <a:endParaRPr lang="en-US" sz="2100">
              <a:effectLst/>
              <a:latin typeface="Arial" panose="020B0604020202020204" pitchFamily="34" charset="0"/>
              <a:ea typeface="Calibri" panose="020F0502020204030204" pitchFamily="34" charset="0"/>
              <a:cs typeface="Arial" panose="020B0604020202020204" pitchFamily="34" charset="0"/>
            </a:endParaRPr>
          </a:p>
        </p:txBody>
      </p:sp>
      <p:pic>
        <p:nvPicPr>
          <p:cNvPr id="6" name="Content Placeholder 5">
            <a:extLst>
              <a:ext uri="{FF2B5EF4-FFF2-40B4-BE49-F238E27FC236}">
                <a16:creationId xmlns:a16="http://schemas.microsoft.com/office/drawing/2014/main" id="{526BF73F-FC1D-43AB-9FFD-61271D11101B}"/>
              </a:ext>
            </a:extLst>
          </p:cNvPr>
          <p:cNvPicPr>
            <a:picLocks noGrp="1" noChangeAspect="1"/>
          </p:cNvPicPr>
          <p:nvPr>
            <p:ph idx="1"/>
          </p:nvPr>
        </p:nvPicPr>
        <p:blipFill>
          <a:blip r:embed="rId2"/>
          <a:stretch>
            <a:fillRect/>
          </a:stretch>
        </p:blipFill>
        <p:spPr>
          <a:xfrm>
            <a:off x="4654296" y="1012698"/>
            <a:ext cx="6903720" cy="4832603"/>
          </a:xfrm>
          <a:prstGeom prst="rect">
            <a:avLst/>
          </a:prstGeom>
        </p:spPr>
      </p:pic>
      <p:pic>
        <p:nvPicPr>
          <p:cNvPr id="8" name="Content Placeholder 11">
            <a:extLst>
              <a:ext uri="{FF2B5EF4-FFF2-40B4-BE49-F238E27FC236}">
                <a16:creationId xmlns:a16="http://schemas.microsoft.com/office/drawing/2014/main" id="{874A6A72-7E02-4B3C-A9C4-50F04D5A5056}"/>
              </a:ext>
            </a:extLst>
          </p:cNvPr>
          <p:cNvPicPr>
            <a:picLocks noChangeAspect="1"/>
          </p:cNvPicPr>
          <p:nvPr/>
        </p:nvPicPr>
        <p:blipFill>
          <a:blip r:embed="rId3"/>
          <a:stretch>
            <a:fillRect/>
          </a:stretch>
        </p:blipFill>
        <p:spPr>
          <a:xfrm>
            <a:off x="4654296" y="1004068"/>
            <a:ext cx="6903720" cy="4849863"/>
          </a:xfrm>
          <a:prstGeom prst="rect">
            <a:avLst/>
          </a:prstGeom>
        </p:spPr>
      </p:pic>
      <p:pic>
        <p:nvPicPr>
          <p:cNvPr id="9" name="Content Placeholder 7">
            <a:extLst>
              <a:ext uri="{FF2B5EF4-FFF2-40B4-BE49-F238E27FC236}">
                <a16:creationId xmlns:a16="http://schemas.microsoft.com/office/drawing/2014/main" id="{13737F1A-AFEC-4911-9A90-EF1FFAFF222F}"/>
              </a:ext>
            </a:extLst>
          </p:cNvPr>
          <p:cNvPicPr>
            <a:picLocks noChangeAspect="1"/>
          </p:cNvPicPr>
          <p:nvPr/>
        </p:nvPicPr>
        <p:blipFill>
          <a:blip r:embed="rId4"/>
          <a:stretch>
            <a:fillRect/>
          </a:stretch>
        </p:blipFill>
        <p:spPr>
          <a:xfrm>
            <a:off x="4654295" y="1012698"/>
            <a:ext cx="6903719" cy="4832602"/>
          </a:xfrm>
          <a:prstGeom prst="rect">
            <a:avLst/>
          </a:prstGeom>
        </p:spPr>
      </p:pic>
      <p:pic>
        <p:nvPicPr>
          <p:cNvPr id="5" name="Picture 4">
            <a:extLst>
              <a:ext uri="{FF2B5EF4-FFF2-40B4-BE49-F238E27FC236}">
                <a16:creationId xmlns:a16="http://schemas.microsoft.com/office/drawing/2014/main" id="{F376DF05-83E6-4D4E-BA43-043CE1A5C36B}"/>
              </a:ext>
            </a:extLst>
          </p:cNvPr>
          <p:cNvPicPr>
            <a:picLocks noChangeAspect="1"/>
          </p:cNvPicPr>
          <p:nvPr/>
        </p:nvPicPr>
        <p:blipFill>
          <a:blip r:embed="rId5"/>
          <a:stretch>
            <a:fillRect/>
          </a:stretch>
        </p:blipFill>
        <p:spPr>
          <a:xfrm>
            <a:off x="4654292" y="1012696"/>
            <a:ext cx="6903719" cy="4832603"/>
          </a:xfrm>
          <a:prstGeom prst="rect">
            <a:avLst/>
          </a:prstGeom>
        </p:spPr>
      </p:pic>
      <p:pic>
        <p:nvPicPr>
          <p:cNvPr id="7" name="Picture 6">
            <a:extLst>
              <a:ext uri="{FF2B5EF4-FFF2-40B4-BE49-F238E27FC236}">
                <a16:creationId xmlns:a16="http://schemas.microsoft.com/office/drawing/2014/main" id="{064E713A-C965-4C0C-B66B-4A424BC51FB6}"/>
              </a:ext>
            </a:extLst>
          </p:cNvPr>
          <p:cNvPicPr>
            <a:picLocks noChangeAspect="1"/>
          </p:cNvPicPr>
          <p:nvPr/>
        </p:nvPicPr>
        <p:blipFill>
          <a:blip r:embed="rId6"/>
          <a:stretch>
            <a:fillRect/>
          </a:stretch>
        </p:blipFill>
        <p:spPr>
          <a:xfrm>
            <a:off x="4654287" y="1012696"/>
            <a:ext cx="6903718" cy="4832603"/>
          </a:xfrm>
          <a:prstGeom prst="rect">
            <a:avLst/>
          </a:prstGeom>
        </p:spPr>
      </p:pic>
      <p:pic>
        <p:nvPicPr>
          <p:cNvPr id="10" name="Picture 9">
            <a:extLst>
              <a:ext uri="{FF2B5EF4-FFF2-40B4-BE49-F238E27FC236}">
                <a16:creationId xmlns:a16="http://schemas.microsoft.com/office/drawing/2014/main" id="{AE9C31D4-D668-445D-A670-26543AA2B40A}"/>
              </a:ext>
            </a:extLst>
          </p:cNvPr>
          <p:cNvPicPr>
            <a:picLocks noChangeAspect="1"/>
          </p:cNvPicPr>
          <p:nvPr/>
        </p:nvPicPr>
        <p:blipFill>
          <a:blip r:embed="rId7"/>
          <a:stretch>
            <a:fillRect/>
          </a:stretch>
        </p:blipFill>
        <p:spPr>
          <a:xfrm>
            <a:off x="4654280" y="995436"/>
            <a:ext cx="6903718" cy="4849863"/>
          </a:xfrm>
          <a:prstGeom prst="rect">
            <a:avLst/>
          </a:prstGeom>
        </p:spPr>
      </p:pic>
      <p:pic>
        <p:nvPicPr>
          <p:cNvPr id="11" name="Picture 10">
            <a:extLst>
              <a:ext uri="{FF2B5EF4-FFF2-40B4-BE49-F238E27FC236}">
                <a16:creationId xmlns:a16="http://schemas.microsoft.com/office/drawing/2014/main" id="{3327C563-8AF9-4163-B444-E1DFBCFEC487}"/>
              </a:ext>
            </a:extLst>
          </p:cNvPr>
          <p:cNvPicPr>
            <a:picLocks noChangeAspect="1"/>
          </p:cNvPicPr>
          <p:nvPr/>
        </p:nvPicPr>
        <p:blipFill>
          <a:blip r:embed="rId8"/>
          <a:stretch>
            <a:fillRect/>
          </a:stretch>
        </p:blipFill>
        <p:spPr>
          <a:xfrm>
            <a:off x="4654261" y="1012696"/>
            <a:ext cx="6903718" cy="4832603"/>
          </a:xfrm>
          <a:prstGeom prst="rect">
            <a:avLst/>
          </a:prstGeom>
        </p:spPr>
      </p:pic>
    </p:spTree>
    <p:extLst>
      <p:ext uri="{BB962C8B-B14F-4D97-AF65-F5344CB8AC3E}">
        <p14:creationId xmlns:p14="http://schemas.microsoft.com/office/powerpoint/2010/main" val="3975967707"/>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C0CE9-3562-4E73-B933-25CF7C390521}"/>
              </a:ext>
            </a:extLst>
          </p:cNvPr>
          <p:cNvSpPr>
            <a:spLocks noGrp="1"/>
          </p:cNvSpPr>
          <p:nvPr>
            <p:ph type="title"/>
          </p:nvPr>
        </p:nvSpPr>
        <p:spPr>
          <a:xfrm>
            <a:off x="633984" y="653726"/>
            <a:ext cx="3782038" cy="717940"/>
          </a:xfrm>
        </p:spPr>
        <p:txBody>
          <a:bodyPr vert="horz" lIns="91440" tIns="45720" rIns="91440" bIns="45720" rtlCol="0" anchor="b">
            <a:noAutofit/>
          </a:bodyPr>
          <a:lstStyle/>
          <a:p>
            <a:r>
              <a:rPr lang="en-US" sz="3600" b="1">
                <a:latin typeface="Arial" panose="020B0604020202020204" pitchFamily="34" charset="0"/>
                <a:cs typeface="Arial" panose="020B0604020202020204" pitchFamily="34" charset="0"/>
              </a:rPr>
              <a:t>Trang </a:t>
            </a:r>
            <a:r>
              <a:rPr lang="en-US" sz="3600" b="1" err="1">
                <a:latin typeface="Arial" panose="020B0604020202020204" pitchFamily="34" charset="0"/>
                <a:cs typeface="Arial" panose="020B0604020202020204" pitchFamily="34" charset="0"/>
              </a:rPr>
              <a:t>chủ</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thủ</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thư</a:t>
            </a:r>
            <a:endParaRPr lang="en-US" sz="3600" b="1" kern="120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A745BF06-C3DE-4F42-A0E6-EF82E2658E41}"/>
              </a:ext>
            </a:extLst>
          </p:cNvPr>
          <p:cNvSpPr>
            <a:spLocks noGrp="1"/>
          </p:cNvSpPr>
          <p:nvPr>
            <p:ph type="body" sz="half" idx="2"/>
          </p:nvPr>
        </p:nvSpPr>
        <p:spPr>
          <a:xfrm>
            <a:off x="734631" y="1568194"/>
            <a:ext cx="3429000" cy="4069035"/>
          </a:xfrm>
        </p:spPr>
        <p:txBody>
          <a:bodyPr vert="horz" lIns="91440" tIns="45720" rIns="91440" bIns="45720" rtlCol="0" anchor="t">
            <a:normAutofit/>
          </a:bodyPr>
          <a:lstStyle/>
          <a:p>
            <a:pPr lvl="0" algn="just" fontAlgn="base" hangingPunct="0">
              <a:lnSpc>
                <a:spcPct val="120000"/>
              </a:lnSpc>
              <a:spcBef>
                <a:spcPts val="60"/>
              </a:spcBef>
              <a:spcAft>
                <a:spcPts val="60"/>
              </a:spcAft>
            </a:pPr>
            <a:r>
              <a:rPr lang="en-US" sz="1800">
                <a:effectLst/>
                <a:latin typeface="Arial" panose="020B0604020202020204" pitchFamily="34" charset="0"/>
                <a:ea typeface="Calibri" panose="020F0502020204030204" pitchFamily="34" charset="0"/>
                <a:cs typeface="Arial" panose="020B0604020202020204" pitchFamily="34" charset="0"/>
              </a:rPr>
              <a:t>2. </a:t>
            </a:r>
            <a:r>
              <a:rPr lang="en-US" sz="1800" err="1">
                <a:effectLst/>
                <a:latin typeface="Arial" panose="020B0604020202020204" pitchFamily="34" charset="0"/>
                <a:ea typeface="Calibri" panose="020F0502020204030204" pitchFamily="34" charset="0"/>
                <a:cs typeface="Arial" panose="020B0604020202020204" pitchFamily="34" charset="0"/>
              </a:rPr>
              <a:t>Đổi</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mật</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khẩu</a:t>
            </a:r>
            <a:r>
              <a:rPr lang="en-US" sz="1800">
                <a:effectLst/>
                <a:latin typeface="Arial" panose="020B0604020202020204" pitchFamily="34" charset="0"/>
                <a:ea typeface="Calibri" panose="020F0502020204030204" pitchFamily="34" charset="0"/>
                <a:cs typeface="Arial" panose="020B0604020202020204" pitchFamily="34" charset="0"/>
              </a:rPr>
              <a:t> </a:t>
            </a:r>
          </a:p>
          <a:p>
            <a:pPr lvl="0" algn="just" fontAlgn="base" hangingPunct="0">
              <a:lnSpc>
                <a:spcPct val="120000"/>
              </a:lnSpc>
              <a:spcBef>
                <a:spcPts val="60"/>
              </a:spcBef>
              <a:spcAft>
                <a:spcPts val="60"/>
              </a:spcAft>
            </a:pPr>
            <a:r>
              <a:rPr lang="en-US" sz="1800">
                <a:effectLst/>
                <a:latin typeface="Arial" panose="020B0604020202020204" pitchFamily="34" charset="0"/>
                <a:cs typeface="Arial" panose="020B0604020202020204" pitchFamily="34" charset="0"/>
              </a:rPr>
              <a:t>c. </a:t>
            </a:r>
            <a:r>
              <a:rPr lang="vi-VN" sz="1800">
                <a:effectLst/>
                <a:latin typeface="Arial" panose="020B0604020202020204" pitchFamily="34" charset="0"/>
                <a:cs typeface="Arial" panose="020B0604020202020204" pitchFamily="34" charset="0"/>
              </a:rPr>
              <a:t>Điều kiện đặc biệt</a:t>
            </a:r>
            <a:endParaRPr lang="en-US" sz="1800">
              <a:effectLst/>
              <a:latin typeface="Arial" panose="020B0604020202020204" pitchFamily="34" charset="0"/>
              <a:cs typeface="Arial" panose="020B0604020202020204" pitchFamily="34" charset="0"/>
            </a:endParaRPr>
          </a:p>
          <a:p>
            <a:pPr marL="342900" lvl="0" indent="-342900" algn="just" fontAlgn="base" hangingPunct="0">
              <a:lnSpc>
                <a:spcPct val="120000"/>
              </a:lnSpc>
              <a:spcBef>
                <a:spcPts val="60"/>
              </a:spcBef>
              <a:spcAft>
                <a:spcPts val="60"/>
              </a:spcAft>
              <a:buFont typeface="Wingdings" panose="05000000000000000000" pitchFamily="2" charset="2"/>
              <a:buChar char="Ø"/>
            </a:pPr>
            <a:r>
              <a:rPr lang="vi-VN" sz="1800">
                <a:effectLst/>
                <a:latin typeface="Arial" panose="020B0604020202020204" pitchFamily="34" charset="0"/>
                <a:cs typeface="Arial" panose="020B0604020202020204" pitchFamily="34" charset="0"/>
              </a:rPr>
              <a:t>Không.</a:t>
            </a:r>
          </a:p>
          <a:p>
            <a:pPr lvl="0" algn="just">
              <a:lnSpc>
                <a:spcPct val="120000"/>
              </a:lnSpc>
              <a:spcBef>
                <a:spcPts val="60"/>
              </a:spcBef>
              <a:spcAft>
                <a:spcPts val="60"/>
              </a:spcAft>
            </a:pPr>
            <a:r>
              <a:rPr lang="en-US" sz="1800">
                <a:effectLst/>
                <a:latin typeface="Arial" panose="020B0604020202020204" pitchFamily="34" charset="0"/>
                <a:ea typeface="Calibri" panose="020F0502020204030204" pitchFamily="34" charset="0"/>
                <a:cs typeface="Arial" panose="020B0604020202020204" pitchFamily="34" charset="0"/>
              </a:rPr>
              <a:t>d. </a:t>
            </a:r>
            <a:r>
              <a:rPr lang="vi-VN" sz="1800">
                <a:effectLst/>
                <a:latin typeface="Arial" panose="020B0604020202020204" pitchFamily="34" charset="0"/>
                <a:ea typeface="Calibri" panose="020F0502020204030204" pitchFamily="34" charset="0"/>
                <a:cs typeface="Arial" panose="020B0604020202020204" pitchFamily="34" charset="0"/>
              </a:rPr>
              <a:t>Điều kiện trước.</a:t>
            </a:r>
            <a:endParaRPr lang="en-US" sz="180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20000"/>
              </a:lnSpc>
              <a:spcBef>
                <a:spcPts val="60"/>
              </a:spcBef>
              <a:spcAft>
                <a:spcPts val="60"/>
              </a:spcAft>
              <a:buFont typeface="Wingdings" panose="05000000000000000000" pitchFamily="2" charset="2"/>
              <a:buChar char="Ø"/>
            </a:pPr>
            <a:r>
              <a:rPr lang="vi-VN" sz="1800">
                <a:effectLst/>
                <a:latin typeface="Arial" panose="020B0604020202020204" pitchFamily="34" charset="0"/>
                <a:ea typeface="Calibri" panose="020F0502020204030204" pitchFamily="34" charset="0"/>
                <a:cs typeface="Arial" panose="020B0604020202020204" pitchFamily="34" charset="0"/>
              </a:rPr>
              <a:t>Người dùng phải đăng nhập mới thực hiện được chức năng này.</a:t>
            </a:r>
          </a:p>
          <a:p>
            <a:pPr lvl="0" algn="just">
              <a:lnSpc>
                <a:spcPct val="120000"/>
              </a:lnSpc>
              <a:spcBef>
                <a:spcPts val="60"/>
              </a:spcBef>
              <a:spcAft>
                <a:spcPts val="60"/>
              </a:spcAft>
            </a:pPr>
            <a:r>
              <a:rPr lang="en-US" sz="1800">
                <a:effectLst/>
                <a:latin typeface="Arial" panose="020B0604020202020204" pitchFamily="34" charset="0"/>
                <a:ea typeface="Calibri" panose="020F0502020204030204" pitchFamily="34" charset="0"/>
                <a:cs typeface="Arial" panose="020B0604020202020204" pitchFamily="34" charset="0"/>
              </a:rPr>
              <a:t>e. </a:t>
            </a:r>
            <a:r>
              <a:rPr lang="vi-VN" sz="1800">
                <a:effectLst/>
                <a:latin typeface="Arial" panose="020B0604020202020204" pitchFamily="34" charset="0"/>
                <a:ea typeface="Calibri" panose="020F0502020204030204" pitchFamily="34" charset="0"/>
                <a:cs typeface="Arial" panose="020B0604020202020204" pitchFamily="34" charset="0"/>
              </a:rPr>
              <a:t>Điều kiện sau.</a:t>
            </a:r>
            <a:endParaRPr lang="en-US" sz="180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20000"/>
              </a:lnSpc>
              <a:spcBef>
                <a:spcPts val="60"/>
              </a:spcBef>
              <a:spcAft>
                <a:spcPts val="60"/>
              </a:spcAft>
              <a:buFont typeface="Wingdings" panose="05000000000000000000" pitchFamily="2" charset="2"/>
              <a:buChar char="Ø"/>
            </a:pPr>
            <a:r>
              <a:rPr lang="vi-VN" sz="1800">
                <a:effectLst/>
                <a:latin typeface="Arial" panose="020B0604020202020204" pitchFamily="34" charset="0"/>
                <a:ea typeface="Calibri" panose="020F0502020204030204" pitchFamily="34" charset="0"/>
                <a:cs typeface="Arial" panose="020B0604020202020204" pitchFamily="34" charset="0"/>
              </a:rPr>
              <a:t>Không.</a:t>
            </a:r>
          </a:p>
        </p:txBody>
      </p:sp>
      <p:pic>
        <p:nvPicPr>
          <p:cNvPr id="6" name="Content Placeholder 5">
            <a:extLst>
              <a:ext uri="{FF2B5EF4-FFF2-40B4-BE49-F238E27FC236}">
                <a16:creationId xmlns:a16="http://schemas.microsoft.com/office/drawing/2014/main" id="{526BF73F-FC1D-43AB-9FFD-61271D11101B}"/>
              </a:ext>
            </a:extLst>
          </p:cNvPr>
          <p:cNvPicPr>
            <a:picLocks noGrp="1" noChangeAspect="1"/>
          </p:cNvPicPr>
          <p:nvPr>
            <p:ph idx="1"/>
          </p:nvPr>
        </p:nvPicPr>
        <p:blipFill>
          <a:blip r:embed="rId2"/>
          <a:stretch>
            <a:fillRect/>
          </a:stretch>
        </p:blipFill>
        <p:spPr>
          <a:xfrm>
            <a:off x="4654296" y="1012698"/>
            <a:ext cx="6903720" cy="4832603"/>
          </a:xfrm>
          <a:prstGeom prst="rect">
            <a:avLst/>
          </a:prstGeom>
        </p:spPr>
      </p:pic>
      <p:pic>
        <p:nvPicPr>
          <p:cNvPr id="8" name="Content Placeholder 11">
            <a:extLst>
              <a:ext uri="{FF2B5EF4-FFF2-40B4-BE49-F238E27FC236}">
                <a16:creationId xmlns:a16="http://schemas.microsoft.com/office/drawing/2014/main" id="{874A6A72-7E02-4B3C-A9C4-50F04D5A5056}"/>
              </a:ext>
            </a:extLst>
          </p:cNvPr>
          <p:cNvPicPr>
            <a:picLocks noChangeAspect="1"/>
          </p:cNvPicPr>
          <p:nvPr/>
        </p:nvPicPr>
        <p:blipFill>
          <a:blip r:embed="rId3"/>
          <a:stretch>
            <a:fillRect/>
          </a:stretch>
        </p:blipFill>
        <p:spPr>
          <a:xfrm>
            <a:off x="4654296" y="1004068"/>
            <a:ext cx="6903720" cy="4849863"/>
          </a:xfrm>
          <a:prstGeom prst="rect">
            <a:avLst/>
          </a:prstGeom>
        </p:spPr>
      </p:pic>
      <p:pic>
        <p:nvPicPr>
          <p:cNvPr id="9" name="Content Placeholder 7">
            <a:extLst>
              <a:ext uri="{FF2B5EF4-FFF2-40B4-BE49-F238E27FC236}">
                <a16:creationId xmlns:a16="http://schemas.microsoft.com/office/drawing/2014/main" id="{13737F1A-AFEC-4911-9A90-EF1FFAFF222F}"/>
              </a:ext>
            </a:extLst>
          </p:cNvPr>
          <p:cNvPicPr>
            <a:picLocks noChangeAspect="1"/>
          </p:cNvPicPr>
          <p:nvPr/>
        </p:nvPicPr>
        <p:blipFill>
          <a:blip r:embed="rId4"/>
          <a:stretch>
            <a:fillRect/>
          </a:stretch>
        </p:blipFill>
        <p:spPr>
          <a:xfrm>
            <a:off x="4654295" y="1012698"/>
            <a:ext cx="6903719" cy="4832602"/>
          </a:xfrm>
          <a:prstGeom prst="rect">
            <a:avLst/>
          </a:prstGeom>
        </p:spPr>
      </p:pic>
      <p:pic>
        <p:nvPicPr>
          <p:cNvPr id="5" name="Picture 4">
            <a:extLst>
              <a:ext uri="{FF2B5EF4-FFF2-40B4-BE49-F238E27FC236}">
                <a16:creationId xmlns:a16="http://schemas.microsoft.com/office/drawing/2014/main" id="{F376DF05-83E6-4D4E-BA43-043CE1A5C36B}"/>
              </a:ext>
            </a:extLst>
          </p:cNvPr>
          <p:cNvPicPr>
            <a:picLocks noChangeAspect="1"/>
          </p:cNvPicPr>
          <p:nvPr/>
        </p:nvPicPr>
        <p:blipFill>
          <a:blip r:embed="rId5"/>
          <a:stretch>
            <a:fillRect/>
          </a:stretch>
        </p:blipFill>
        <p:spPr>
          <a:xfrm>
            <a:off x="4654292" y="1012696"/>
            <a:ext cx="6903719" cy="4832603"/>
          </a:xfrm>
          <a:prstGeom prst="rect">
            <a:avLst/>
          </a:prstGeom>
        </p:spPr>
      </p:pic>
      <p:pic>
        <p:nvPicPr>
          <p:cNvPr id="7" name="Picture 6">
            <a:extLst>
              <a:ext uri="{FF2B5EF4-FFF2-40B4-BE49-F238E27FC236}">
                <a16:creationId xmlns:a16="http://schemas.microsoft.com/office/drawing/2014/main" id="{064E713A-C965-4C0C-B66B-4A424BC51FB6}"/>
              </a:ext>
            </a:extLst>
          </p:cNvPr>
          <p:cNvPicPr>
            <a:picLocks noChangeAspect="1"/>
          </p:cNvPicPr>
          <p:nvPr/>
        </p:nvPicPr>
        <p:blipFill>
          <a:blip r:embed="rId6"/>
          <a:stretch>
            <a:fillRect/>
          </a:stretch>
        </p:blipFill>
        <p:spPr>
          <a:xfrm>
            <a:off x="4654287" y="1012696"/>
            <a:ext cx="6903718" cy="4832603"/>
          </a:xfrm>
          <a:prstGeom prst="rect">
            <a:avLst/>
          </a:prstGeom>
        </p:spPr>
      </p:pic>
      <p:pic>
        <p:nvPicPr>
          <p:cNvPr id="10" name="Picture 9">
            <a:extLst>
              <a:ext uri="{FF2B5EF4-FFF2-40B4-BE49-F238E27FC236}">
                <a16:creationId xmlns:a16="http://schemas.microsoft.com/office/drawing/2014/main" id="{AE9C31D4-D668-445D-A670-26543AA2B40A}"/>
              </a:ext>
            </a:extLst>
          </p:cNvPr>
          <p:cNvPicPr>
            <a:picLocks noChangeAspect="1"/>
          </p:cNvPicPr>
          <p:nvPr/>
        </p:nvPicPr>
        <p:blipFill>
          <a:blip r:embed="rId7"/>
          <a:stretch>
            <a:fillRect/>
          </a:stretch>
        </p:blipFill>
        <p:spPr>
          <a:xfrm>
            <a:off x="4654280" y="995436"/>
            <a:ext cx="6903718" cy="4849863"/>
          </a:xfrm>
          <a:prstGeom prst="rect">
            <a:avLst/>
          </a:prstGeom>
        </p:spPr>
      </p:pic>
      <p:pic>
        <p:nvPicPr>
          <p:cNvPr id="11" name="Picture 10">
            <a:extLst>
              <a:ext uri="{FF2B5EF4-FFF2-40B4-BE49-F238E27FC236}">
                <a16:creationId xmlns:a16="http://schemas.microsoft.com/office/drawing/2014/main" id="{3327C563-8AF9-4163-B444-E1DFBCFEC487}"/>
              </a:ext>
            </a:extLst>
          </p:cNvPr>
          <p:cNvPicPr>
            <a:picLocks noChangeAspect="1"/>
          </p:cNvPicPr>
          <p:nvPr/>
        </p:nvPicPr>
        <p:blipFill>
          <a:blip r:embed="rId8"/>
          <a:stretch>
            <a:fillRect/>
          </a:stretch>
        </p:blipFill>
        <p:spPr>
          <a:xfrm>
            <a:off x="4654261" y="1012696"/>
            <a:ext cx="6903718" cy="4832603"/>
          </a:xfrm>
          <a:prstGeom prst="rect">
            <a:avLst/>
          </a:prstGeom>
        </p:spPr>
      </p:pic>
    </p:spTree>
    <p:extLst>
      <p:ext uri="{BB962C8B-B14F-4D97-AF65-F5344CB8AC3E}">
        <p14:creationId xmlns:p14="http://schemas.microsoft.com/office/powerpoint/2010/main" val="192057019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C0CE9-3562-4E73-B933-25CF7C390521}"/>
              </a:ext>
            </a:extLst>
          </p:cNvPr>
          <p:cNvSpPr>
            <a:spLocks noGrp="1"/>
          </p:cNvSpPr>
          <p:nvPr>
            <p:ph type="title"/>
          </p:nvPr>
        </p:nvSpPr>
        <p:spPr>
          <a:xfrm>
            <a:off x="633984" y="653726"/>
            <a:ext cx="3782038" cy="717940"/>
          </a:xfrm>
        </p:spPr>
        <p:txBody>
          <a:bodyPr vert="horz" lIns="91440" tIns="45720" rIns="91440" bIns="45720" rtlCol="0" anchor="b">
            <a:noAutofit/>
          </a:bodyPr>
          <a:lstStyle/>
          <a:p>
            <a:r>
              <a:rPr lang="en-US" sz="3600" b="1">
                <a:latin typeface="Arial" panose="020B0604020202020204" pitchFamily="34" charset="0"/>
                <a:cs typeface="Arial" panose="020B0604020202020204" pitchFamily="34" charset="0"/>
              </a:rPr>
              <a:t>Trang </a:t>
            </a:r>
            <a:r>
              <a:rPr lang="en-US" sz="3600" b="1" err="1">
                <a:latin typeface="Arial" panose="020B0604020202020204" pitchFamily="34" charset="0"/>
                <a:cs typeface="Arial" panose="020B0604020202020204" pitchFamily="34" charset="0"/>
              </a:rPr>
              <a:t>chủ</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thủ</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kho</a:t>
            </a:r>
            <a:endParaRPr lang="en-US" sz="3600" b="1" kern="120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A745BF06-C3DE-4F42-A0E6-EF82E2658E41}"/>
              </a:ext>
            </a:extLst>
          </p:cNvPr>
          <p:cNvSpPr>
            <a:spLocks noGrp="1"/>
          </p:cNvSpPr>
          <p:nvPr>
            <p:ph type="body" sz="half" idx="2"/>
          </p:nvPr>
        </p:nvSpPr>
        <p:spPr>
          <a:xfrm>
            <a:off x="810503" y="1484091"/>
            <a:ext cx="3429000" cy="3889812"/>
          </a:xfrm>
        </p:spPr>
        <p:txBody>
          <a:bodyPr vert="horz" lIns="91440" tIns="45720" rIns="91440" bIns="45720" rtlCol="0" anchor="t">
            <a:normAutofit/>
          </a:bodyPr>
          <a:lstStyle/>
          <a:p>
            <a:pPr lvl="0" algn="just" fontAlgn="base" hangingPunct="0">
              <a:lnSpc>
                <a:spcPct val="150000"/>
              </a:lnSpc>
              <a:spcBef>
                <a:spcPts val="60"/>
              </a:spcBef>
              <a:spcAft>
                <a:spcPts val="60"/>
              </a:spcAft>
            </a:pPr>
            <a:r>
              <a:rPr lang="en-US" sz="1800" err="1">
                <a:effectLst/>
                <a:latin typeface="Arial" panose="020B0604020202020204" pitchFamily="34" charset="0"/>
                <a:ea typeface="Calibri" panose="020F0502020204030204" pitchFamily="34" charset="0"/>
                <a:cs typeface="Arial" panose="020B0604020202020204" pitchFamily="34" charset="0"/>
              </a:rPr>
              <a:t>Chức</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n</a:t>
            </a:r>
            <a:r>
              <a:rPr lang="en-US" sz="1800" err="1">
                <a:latin typeface="Arial" panose="020B0604020202020204" pitchFamily="34" charset="0"/>
                <a:ea typeface="Calibri" panose="020F0502020204030204" pitchFamily="34" charset="0"/>
                <a:cs typeface="Arial" panose="020B0604020202020204" pitchFamily="34" charset="0"/>
              </a:rPr>
              <a:t>ăng</a:t>
            </a:r>
            <a:r>
              <a:rPr lang="en-US" sz="1800">
                <a:latin typeface="Arial" panose="020B0604020202020204" pitchFamily="34" charset="0"/>
                <a:ea typeface="Calibri" panose="020F0502020204030204" pitchFamily="34" charset="0"/>
                <a:cs typeface="Arial" panose="020B0604020202020204" pitchFamily="34" charset="0"/>
              </a:rPr>
              <a:t>:</a:t>
            </a:r>
          </a:p>
          <a:p>
            <a:pPr marL="285750" lvl="0" indent="-285750" algn="just" fontAlgn="base" hangingPunct="0">
              <a:lnSpc>
                <a:spcPct val="150000"/>
              </a:lnSpc>
              <a:spcBef>
                <a:spcPts val="60"/>
              </a:spcBef>
              <a:spcAft>
                <a:spcPts val="60"/>
              </a:spcAft>
              <a:buFont typeface="Wingdings" panose="05000000000000000000" pitchFamily="2" charset="2"/>
              <a:buChar char="Ø"/>
            </a:pPr>
            <a:r>
              <a:rPr lang="en-US" sz="1800" err="1">
                <a:latin typeface="Arial" panose="020B0604020202020204" pitchFamily="34" charset="0"/>
                <a:ea typeface="Calibri" panose="020F0502020204030204" pitchFamily="34" charset="0"/>
                <a:cs typeface="Arial" panose="020B0604020202020204" pitchFamily="34" charset="0"/>
              </a:rPr>
              <a:t>Thay</a:t>
            </a:r>
            <a:r>
              <a:rPr lang="en-US" sz="1800">
                <a:latin typeface="Arial" panose="020B0604020202020204" pitchFamily="34" charset="0"/>
                <a:ea typeface="Calibri" panose="020F0502020204030204" pitchFamily="34" charset="0"/>
                <a:cs typeface="Arial" panose="020B0604020202020204" pitchFamily="34" charset="0"/>
              </a:rPr>
              <a:t> </a:t>
            </a:r>
            <a:r>
              <a:rPr lang="en-US" sz="1800" err="1">
                <a:latin typeface="Arial" panose="020B0604020202020204" pitchFamily="34" charset="0"/>
                <a:ea typeface="Calibri" panose="020F0502020204030204" pitchFamily="34" charset="0"/>
                <a:cs typeface="Arial" panose="020B0604020202020204" pitchFamily="34" charset="0"/>
              </a:rPr>
              <a:t>đổi</a:t>
            </a:r>
            <a:r>
              <a:rPr lang="en-US" sz="1800">
                <a:latin typeface="Arial" panose="020B0604020202020204" pitchFamily="34" charset="0"/>
                <a:ea typeface="Calibri" panose="020F0502020204030204" pitchFamily="34" charset="0"/>
                <a:cs typeface="Arial" panose="020B0604020202020204" pitchFamily="34" charset="0"/>
              </a:rPr>
              <a:t> </a:t>
            </a:r>
            <a:r>
              <a:rPr lang="en-US" sz="1800" err="1">
                <a:latin typeface="Arial" panose="020B0604020202020204" pitchFamily="34" charset="0"/>
                <a:ea typeface="Calibri" panose="020F0502020204030204" pitchFamily="34" charset="0"/>
                <a:cs typeface="Arial" panose="020B0604020202020204" pitchFamily="34" charset="0"/>
              </a:rPr>
              <a:t>thông</a:t>
            </a:r>
            <a:r>
              <a:rPr lang="en-US" sz="1800">
                <a:latin typeface="Arial" panose="020B0604020202020204" pitchFamily="34" charset="0"/>
                <a:ea typeface="Calibri" panose="020F0502020204030204" pitchFamily="34" charset="0"/>
                <a:cs typeface="Arial" panose="020B0604020202020204" pitchFamily="34" charset="0"/>
              </a:rPr>
              <a:t> tin </a:t>
            </a:r>
            <a:r>
              <a:rPr lang="en-US" sz="1800" err="1">
                <a:latin typeface="Arial" panose="020B0604020202020204" pitchFamily="34" charset="0"/>
                <a:ea typeface="Calibri" panose="020F0502020204030204" pitchFamily="34" charset="0"/>
                <a:cs typeface="Arial" panose="020B0604020202020204" pitchFamily="34" charset="0"/>
              </a:rPr>
              <a:t>cá</a:t>
            </a:r>
            <a:r>
              <a:rPr lang="en-US" sz="1800">
                <a:latin typeface="Arial" panose="020B0604020202020204" pitchFamily="34" charset="0"/>
                <a:ea typeface="Calibri" panose="020F0502020204030204" pitchFamily="34" charset="0"/>
                <a:cs typeface="Arial" panose="020B0604020202020204" pitchFamily="34" charset="0"/>
              </a:rPr>
              <a:t> </a:t>
            </a:r>
            <a:r>
              <a:rPr lang="en-US" sz="1800" err="1">
                <a:latin typeface="Arial" panose="020B0604020202020204" pitchFamily="34" charset="0"/>
                <a:ea typeface="Calibri" panose="020F0502020204030204" pitchFamily="34" charset="0"/>
                <a:cs typeface="Arial" panose="020B0604020202020204" pitchFamily="34" charset="0"/>
              </a:rPr>
              <a:t>nhân</a:t>
            </a:r>
            <a:endParaRPr lang="en-US" sz="1800">
              <a:latin typeface="Arial" panose="020B0604020202020204" pitchFamily="34" charset="0"/>
              <a:ea typeface="Calibri" panose="020F0502020204030204" pitchFamily="34" charset="0"/>
              <a:cs typeface="Arial" panose="020B0604020202020204" pitchFamily="34" charset="0"/>
            </a:endParaRPr>
          </a:p>
          <a:p>
            <a:pPr marL="285750" lvl="0" indent="-285750" algn="just" fontAlgn="base" hangingPunct="0">
              <a:lnSpc>
                <a:spcPct val="150000"/>
              </a:lnSpc>
              <a:spcBef>
                <a:spcPts val="60"/>
              </a:spcBef>
              <a:spcAft>
                <a:spcPts val="60"/>
              </a:spcAft>
              <a:buFont typeface="Wingdings" panose="05000000000000000000" pitchFamily="2" charset="2"/>
              <a:buChar char="Ø"/>
            </a:pPr>
            <a:r>
              <a:rPr lang="en-US" sz="1800" err="1">
                <a:latin typeface="Arial" panose="020B0604020202020204" pitchFamily="34" charset="0"/>
                <a:ea typeface="Calibri" panose="020F0502020204030204" pitchFamily="34" charset="0"/>
                <a:cs typeface="Arial" panose="020B0604020202020204" pitchFamily="34" charset="0"/>
              </a:rPr>
              <a:t>Đổi</a:t>
            </a:r>
            <a:r>
              <a:rPr lang="en-US" sz="1800">
                <a:latin typeface="Arial" panose="020B0604020202020204" pitchFamily="34" charset="0"/>
                <a:ea typeface="Calibri" panose="020F0502020204030204" pitchFamily="34" charset="0"/>
                <a:cs typeface="Arial" panose="020B0604020202020204" pitchFamily="34" charset="0"/>
              </a:rPr>
              <a:t> </a:t>
            </a:r>
            <a:r>
              <a:rPr lang="en-US" sz="1800" err="1">
                <a:latin typeface="Arial" panose="020B0604020202020204" pitchFamily="34" charset="0"/>
                <a:ea typeface="Calibri" panose="020F0502020204030204" pitchFamily="34" charset="0"/>
                <a:cs typeface="Arial" panose="020B0604020202020204" pitchFamily="34" charset="0"/>
              </a:rPr>
              <a:t>mật</a:t>
            </a:r>
            <a:r>
              <a:rPr lang="en-US" sz="1800">
                <a:latin typeface="Arial" panose="020B0604020202020204" pitchFamily="34" charset="0"/>
                <a:ea typeface="Calibri" panose="020F0502020204030204" pitchFamily="34" charset="0"/>
                <a:cs typeface="Arial" panose="020B0604020202020204" pitchFamily="34" charset="0"/>
              </a:rPr>
              <a:t> </a:t>
            </a:r>
            <a:r>
              <a:rPr lang="en-US" sz="1800" err="1">
                <a:latin typeface="Arial" panose="020B0604020202020204" pitchFamily="34" charset="0"/>
                <a:ea typeface="Calibri" panose="020F0502020204030204" pitchFamily="34" charset="0"/>
                <a:cs typeface="Arial" panose="020B0604020202020204" pitchFamily="34" charset="0"/>
              </a:rPr>
              <a:t>khẩu</a:t>
            </a:r>
            <a:endParaRPr lang="en-US" sz="1800">
              <a:latin typeface="Arial" panose="020B0604020202020204" pitchFamily="34" charset="0"/>
              <a:ea typeface="Calibri" panose="020F0502020204030204" pitchFamily="34" charset="0"/>
              <a:cs typeface="Arial" panose="020B0604020202020204" pitchFamily="34" charset="0"/>
            </a:endParaRPr>
          </a:p>
          <a:p>
            <a:pPr lvl="0" algn="just" fontAlgn="base" hangingPunct="0">
              <a:lnSpc>
                <a:spcPct val="150000"/>
              </a:lnSpc>
              <a:spcBef>
                <a:spcPts val="60"/>
              </a:spcBef>
              <a:spcAft>
                <a:spcPts val="60"/>
              </a:spcAft>
            </a:pP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latin typeface="Arial" panose="020B0604020202020204" pitchFamily="34" charset="0"/>
                <a:ea typeface="Calibri" panose="020F0502020204030204" pitchFamily="34" charset="0"/>
                <a:cs typeface="Arial" panose="020B0604020202020204" pitchFamily="34" charset="0"/>
              </a:rPr>
              <a:t>chức</a:t>
            </a:r>
            <a:r>
              <a:rPr lang="en-US" sz="1800">
                <a:latin typeface="Arial" panose="020B0604020202020204" pitchFamily="34" charset="0"/>
                <a:ea typeface="Calibri" panose="020F0502020204030204" pitchFamily="34" charset="0"/>
                <a:cs typeface="Arial" panose="020B0604020202020204" pitchFamily="34" charset="0"/>
              </a:rPr>
              <a:t> </a:t>
            </a:r>
            <a:r>
              <a:rPr lang="en-US" sz="1800" err="1">
                <a:latin typeface="Arial" panose="020B0604020202020204" pitchFamily="34" charset="0"/>
                <a:ea typeface="Calibri" panose="020F0502020204030204" pitchFamily="34" charset="0"/>
                <a:cs typeface="Arial" panose="020B0604020202020204" pitchFamily="34" charset="0"/>
              </a:rPr>
              <a:t>năng</a:t>
            </a:r>
            <a:r>
              <a:rPr lang="en-US" sz="1800">
                <a:latin typeface="Arial" panose="020B0604020202020204" pitchFamily="34" charset="0"/>
                <a:ea typeface="Calibri" panose="020F0502020204030204" pitchFamily="34" charset="0"/>
                <a:cs typeface="Arial" panose="020B0604020202020204" pitchFamily="34" charset="0"/>
              </a:rPr>
              <a:t> </a:t>
            </a:r>
            <a:r>
              <a:rPr lang="en-US" sz="1800" err="1">
                <a:latin typeface="Arial" panose="020B0604020202020204" pitchFamily="34" charset="0"/>
                <a:ea typeface="Calibri" panose="020F0502020204030204" pitchFamily="34" charset="0"/>
                <a:cs typeface="Arial" panose="020B0604020202020204" pitchFamily="34" charset="0"/>
              </a:rPr>
              <a:t>của</a:t>
            </a:r>
            <a:r>
              <a:rPr lang="en-US" sz="1800">
                <a:latin typeface="Arial" panose="020B0604020202020204" pitchFamily="34" charset="0"/>
                <a:ea typeface="Calibri" panose="020F0502020204030204" pitchFamily="34" charset="0"/>
                <a:cs typeface="Arial" panose="020B0604020202020204" pitchFamily="34" charset="0"/>
              </a:rPr>
              <a:t> </a:t>
            </a:r>
            <a:r>
              <a:rPr lang="en-US" sz="1800" err="1">
                <a:latin typeface="Arial" panose="020B0604020202020204" pitchFamily="34" charset="0"/>
                <a:ea typeface="Calibri" panose="020F0502020204030204" pitchFamily="34" charset="0"/>
                <a:cs typeface="Arial" panose="020B0604020202020204" pitchFamily="34" charset="0"/>
              </a:rPr>
              <a:t>em</a:t>
            </a:r>
            <a:r>
              <a:rPr lang="en-US" sz="1800">
                <a:latin typeface="Arial" panose="020B0604020202020204" pitchFamily="34" charset="0"/>
                <a:ea typeface="Calibri" panose="020F0502020204030204" pitchFamily="34" charset="0"/>
                <a:cs typeface="Arial" panose="020B0604020202020204" pitchFamily="34" charset="0"/>
              </a:rPr>
              <a:t> </a:t>
            </a:r>
            <a:r>
              <a:rPr lang="en-US" sz="1800" err="1">
                <a:latin typeface="Arial" panose="020B0604020202020204" pitchFamily="34" charset="0"/>
                <a:ea typeface="Calibri" panose="020F0502020204030204" pitchFamily="34" charset="0"/>
                <a:cs typeface="Arial" panose="020B0604020202020204" pitchFamily="34" charset="0"/>
              </a:rPr>
              <a:t>làm</a:t>
            </a:r>
            <a:r>
              <a:rPr lang="en-US" sz="1800">
                <a:latin typeface="Arial" panose="020B0604020202020204" pitchFamily="34" charset="0"/>
                <a:ea typeface="Calibri" panose="020F0502020204030204" pitchFamily="34" charset="0"/>
                <a:cs typeface="Arial" panose="020B0604020202020204" pitchFamily="34" charset="0"/>
              </a:rPr>
              <a:t> ở </a:t>
            </a:r>
            <a:r>
              <a:rPr lang="en-US" sz="1800" err="1">
                <a:latin typeface="Arial" panose="020B0604020202020204" pitchFamily="34" charset="0"/>
                <a:ea typeface="Calibri" panose="020F0502020204030204" pitchFamily="34" charset="0"/>
                <a:cs typeface="Arial" panose="020B0604020202020204" pitchFamily="34" charset="0"/>
              </a:rPr>
              <a:t>hai</a:t>
            </a:r>
            <a:r>
              <a:rPr lang="en-US" sz="1800">
                <a:latin typeface="Arial" panose="020B0604020202020204" pitchFamily="34" charset="0"/>
                <a:ea typeface="Calibri" panose="020F0502020204030204" pitchFamily="34" charset="0"/>
                <a:cs typeface="Arial" panose="020B0604020202020204" pitchFamily="34" charset="0"/>
              </a:rPr>
              <a:t> </a:t>
            </a:r>
            <a:r>
              <a:rPr lang="en-US" sz="1800" err="1">
                <a:latin typeface="Arial" panose="020B0604020202020204" pitchFamily="34" charset="0"/>
                <a:ea typeface="Calibri" panose="020F0502020204030204" pitchFamily="34" charset="0"/>
                <a:cs typeface="Arial" panose="020B0604020202020204" pitchFamily="34" charset="0"/>
              </a:rPr>
              <a:t>trang</a:t>
            </a:r>
            <a:r>
              <a:rPr lang="en-US" sz="1800">
                <a:latin typeface="Arial" panose="020B0604020202020204" pitchFamily="34" charset="0"/>
                <a:ea typeface="Calibri" panose="020F0502020204030204" pitchFamily="34" charset="0"/>
                <a:cs typeface="Arial" panose="020B0604020202020204" pitchFamily="34" charset="0"/>
              </a:rPr>
              <a:t> </a:t>
            </a:r>
            <a:r>
              <a:rPr lang="en-US" sz="1800" err="1">
                <a:latin typeface="Arial" panose="020B0604020202020204" pitchFamily="34" charset="0"/>
                <a:ea typeface="Calibri" panose="020F0502020204030204" pitchFamily="34" charset="0"/>
                <a:cs typeface="Arial" panose="020B0604020202020204" pitchFamily="34" charset="0"/>
              </a:rPr>
              <a:t>chủ</a:t>
            </a:r>
            <a:r>
              <a:rPr lang="en-US" sz="1800">
                <a:latin typeface="Arial" panose="020B0604020202020204" pitchFamily="34" charset="0"/>
                <a:ea typeface="Calibri" panose="020F0502020204030204" pitchFamily="34" charset="0"/>
                <a:cs typeface="Arial" panose="020B0604020202020204" pitchFamily="34" charset="0"/>
              </a:rPr>
              <a:t> </a:t>
            </a:r>
            <a:r>
              <a:rPr lang="en-US" sz="1800" err="1">
                <a:latin typeface="Arial" panose="020B0604020202020204" pitchFamily="34" charset="0"/>
                <a:ea typeface="Calibri" panose="020F0502020204030204" pitchFamily="34" charset="0"/>
                <a:cs typeface="Arial" panose="020B0604020202020204" pitchFamily="34" charset="0"/>
              </a:rPr>
              <a:t>giống</a:t>
            </a:r>
            <a:r>
              <a:rPr lang="en-US" sz="1800">
                <a:latin typeface="Arial" panose="020B0604020202020204" pitchFamily="34" charset="0"/>
                <a:ea typeface="Calibri" panose="020F0502020204030204" pitchFamily="34" charset="0"/>
                <a:cs typeface="Arial" panose="020B0604020202020204" pitchFamily="34" charset="0"/>
              </a:rPr>
              <a:t> </a:t>
            </a:r>
            <a:r>
              <a:rPr lang="en-US" sz="1800" err="1">
                <a:latin typeface="Arial" panose="020B0604020202020204" pitchFamily="34" charset="0"/>
                <a:ea typeface="Calibri" panose="020F0502020204030204" pitchFamily="34" charset="0"/>
                <a:cs typeface="Arial" panose="020B0604020202020204" pitchFamily="34" charset="0"/>
              </a:rPr>
              <a:t>hệt</a:t>
            </a:r>
            <a:r>
              <a:rPr lang="en-US" sz="1800">
                <a:latin typeface="Arial" panose="020B0604020202020204" pitchFamily="34" charset="0"/>
                <a:ea typeface="Calibri" panose="020F0502020204030204" pitchFamily="34" charset="0"/>
                <a:cs typeface="Arial" panose="020B0604020202020204" pitchFamily="34" charset="0"/>
              </a:rPr>
              <a:t> </a:t>
            </a:r>
            <a:r>
              <a:rPr lang="en-US" sz="1800" err="1">
                <a:latin typeface="Arial" panose="020B0604020202020204" pitchFamily="34" charset="0"/>
                <a:ea typeface="Calibri" panose="020F0502020204030204" pitchFamily="34" charset="0"/>
                <a:cs typeface="Arial" panose="020B0604020202020204" pitchFamily="34" charset="0"/>
              </a:rPr>
              <a:t>nhau</a:t>
            </a:r>
            <a:r>
              <a:rPr lang="en-US" sz="1800">
                <a:latin typeface="Arial" panose="020B0604020202020204" pitchFamily="34" charset="0"/>
                <a:ea typeface="Calibri" panose="020F0502020204030204" pitchFamily="34" charset="0"/>
                <a:cs typeface="Arial" panose="020B0604020202020204" pitchFamily="34" charset="0"/>
              </a:rPr>
              <a:t> </a:t>
            </a:r>
            <a:r>
              <a:rPr lang="en-US" sz="1800" err="1">
                <a:latin typeface="Arial" panose="020B0604020202020204" pitchFamily="34" charset="0"/>
                <a:ea typeface="Calibri" panose="020F0502020204030204" pitchFamily="34" charset="0"/>
                <a:cs typeface="Arial" panose="020B0604020202020204" pitchFamily="34" charset="0"/>
              </a:rPr>
              <a:t>nên</a:t>
            </a:r>
            <a:r>
              <a:rPr lang="en-US" sz="1800">
                <a:latin typeface="Arial" panose="020B0604020202020204" pitchFamily="34" charset="0"/>
                <a:ea typeface="Calibri" panose="020F0502020204030204" pitchFamily="34" charset="0"/>
                <a:cs typeface="Arial" panose="020B0604020202020204" pitchFamily="34" charset="0"/>
              </a:rPr>
              <a:t> </a:t>
            </a:r>
            <a:r>
              <a:rPr lang="en-US" sz="1800" err="1">
                <a:latin typeface="Arial" panose="020B0604020202020204" pitchFamily="34" charset="0"/>
                <a:ea typeface="Calibri" panose="020F0502020204030204" pitchFamily="34" charset="0"/>
                <a:cs typeface="Arial" panose="020B0604020202020204" pitchFamily="34" charset="0"/>
              </a:rPr>
              <a:t>em</a:t>
            </a:r>
            <a:r>
              <a:rPr lang="en-US" sz="1800">
                <a:latin typeface="Arial" panose="020B0604020202020204" pitchFamily="34" charset="0"/>
                <a:ea typeface="Calibri" panose="020F0502020204030204" pitchFamily="34" charset="0"/>
                <a:cs typeface="Arial" panose="020B0604020202020204" pitchFamily="34" charset="0"/>
              </a:rPr>
              <a:t> </a:t>
            </a:r>
            <a:r>
              <a:rPr lang="en-US" sz="1800" err="1">
                <a:latin typeface="Arial" panose="020B0604020202020204" pitchFamily="34" charset="0"/>
                <a:ea typeface="Calibri" panose="020F0502020204030204" pitchFamily="34" charset="0"/>
                <a:cs typeface="Arial" panose="020B0604020202020204" pitchFamily="34" charset="0"/>
              </a:rPr>
              <a:t>xin</a:t>
            </a:r>
            <a:r>
              <a:rPr lang="en-US" sz="1800">
                <a:latin typeface="Arial" panose="020B0604020202020204" pitchFamily="34" charset="0"/>
                <a:ea typeface="Calibri" panose="020F0502020204030204" pitchFamily="34" charset="0"/>
                <a:cs typeface="Arial" panose="020B0604020202020204" pitchFamily="34" charset="0"/>
              </a:rPr>
              <a:t> </a:t>
            </a:r>
            <a:r>
              <a:rPr lang="en-US" sz="1800" err="1">
                <a:latin typeface="Arial" panose="020B0604020202020204" pitchFamily="34" charset="0"/>
                <a:ea typeface="Calibri" panose="020F0502020204030204" pitchFamily="34" charset="0"/>
                <a:cs typeface="Arial" panose="020B0604020202020204" pitchFamily="34" charset="0"/>
              </a:rPr>
              <a:t>không</a:t>
            </a:r>
            <a:r>
              <a:rPr lang="en-US" sz="1800">
                <a:latin typeface="Arial" panose="020B0604020202020204" pitchFamily="34" charset="0"/>
                <a:ea typeface="Calibri" panose="020F0502020204030204" pitchFamily="34" charset="0"/>
                <a:cs typeface="Arial" panose="020B0604020202020204" pitchFamily="34" charset="0"/>
              </a:rPr>
              <a:t> </a:t>
            </a:r>
            <a:r>
              <a:rPr lang="en-US" sz="1800" err="1">
                <a:latin typeface="Arial" panose="020B0604020202020204" pitchFamily="34" charset="0"/>
                <a:ea typeface="Calibri" panose="020F0502020204030204" pitchFamily="34" charset="0"/>
                <a:cs typeface="Arial" panose="020B0604020202020204" pitchFamily="34" charset="0"/>
              </a:rPr>
              <a:t>làm</a:t>
            </a:r>
            <a:r>
              <a:rPr lang="en-US" sz="1800">
                <a:latin typeface="Arial" panose="020B0604020202020204" pitchFamily="34" charset="0"/>
                <a:ea typeface="Calibri" panose="020F0502020204030204" pitchFamily="34" charset="0"/>
                <a:cs typeface="Arial" panose="020B0604020202020204" pitchFamily="34" charset="0"/>
              </a:rPr>
              <a:t> </a:t>
            </a:r>
            <a:r>
              <a:rPr lang="en-US" sz="1800" err="1">
                <a:latin typeface="Arial" panose="020B0604020202020204" pitchFamily="34" charset="0"/>
                <a:ea typeface="Calibri" panose="020F0502020204030204" pitchFamily="34" charset="0"/>
                <a:cs typeface="Arial" panose="020B0604020202020204" pitchFamily="34" charset="0"/>
              </a:rPr>
              <a:t>tiếp</a:t>
            </a:r>
            <a:r>
              <a:rPr lang="en-US" sz="1800">
                <a:latin typeface="Arial" panose="020B0604020202020204" pitchFamily="34" charset="0"/>
                <a:ea typeface="Calibri" panose="020F0502020204030204" pitchFamily="34" charset="0"/>
                <a:cs typeface="Arial" panose="020B0604020202020204" pitchFamily="34" charset="0"/>
              </a:rPr>
              <a:t> </a:t>
            </a:r>
            <a:r>
              <a:rPr lang="en-US" sz="1800" err="1">
                <a:latin typeface="Arial" panose="020B0604020202020204" pitchFamily="34" charset="0"/>
                <a:ea typeface="Calibri" panose="020F0502020204030204" pitchFamily="34" charset="0"/>
                <a:cs typeface="Arial" panose="020B0604020202020204" pitchFamily="34" charset="0"/>
              </a:rPr>
              <a:t>về</a:t>
            </a:r>
            <a:r>
              <a:rPr lang="en-US" sz="1800">
                <a:latin typeface="Arial" panose="020B0604020202020204" pitchFamily="34" charset="0"/>
                <a:ea typeface="Calibri" panose="020F0502020204030204" pitchFamily="34" charset="0"/>
                <a:cs typeface="Arial" panose="020B0604020202020204" pitchFamily="34" charset="0"/>
              </a:rPr>
              <a:t> </a:t>
            </a:r>
            <a:r>
              <a:rPr lang="en-US" sz="1800" err="1">
                <a:latin typeface="Arial" panose="020B0604020202020204" pitchFamily="34" charset="0"/>
                <a:ea typeface="Calibri" panose="020F0502020204030204" pitchFamily="34" charset="0"/>
                <a:cs typeface="Arial" panose="020B0604020202020204" pitchFamily="34" charset="0"/>
              </a:rPr>
              <a:t>trang</a:t>
            </a:r>
            <a:r>
              <a:rPr lang="en-US" sz="1800">
                <a:latin typeface="Arial" panose="020B0604020202020204" pitchFamily="34" charset="0"/>
                <a:ea typeface="Calibri" panose="020F0502020204030204" pitchFamily="34" charset="0"/>
                <a:cs typeface="Arial" panose="020B0604020202020204" pitchFamily="34" charset="0"/>
              </a:rPr>
              <a:t> </a:t>
            </a:r>
            <a:r>
              <a:rPr lang="en-US" sz="1800" err="1">
                <a:latin typeface="Arial" panose="020B0604020202020204" pitchFamily="34" charset="0"/>
                <a:ea typeface="Calibri" panose="020F0502020204030204" pitchFamily="34" charset="0"/>
                <a:cs typeface="Arial" panose="020B0604020202020204" pitchFamily="34" charset="0"/>
              </a:rPr>
              <a:t>chủ</a:t>
            </a:r>
            <a:r>
              <a:rPr lang="en-US" sz="1800">
                <a:latin typeface="Arial" panose="020B0604020202020204" pitchFamily="34" charset="0"/>
                <a:ea typeface="Calibri" panose="020F0502020204030204" pitchFamily="34" charset="0"/>
                <a:cs typeface="Arial" panose="020B0604020202020204" pitchFamily="34" charset="0"/>
              </a:rPr>
              <a:t> </a:t>
            </a:r>
            <a:r>
              <a:rPr lang="en-US" sz="1800" err="1">
                <a:latin typeface="Arial" panose="020B0604020202020204" pitchFamily="34" charset="0"/>
                <a:ea typeface="Calibri" panose="020F0502020204030204" pitchFamily="34" charset="0"/>
                <a:cs typeface="Arial" panose="020B0604020202020204" pitchFamily="34" charset="0"/>
              </a:rPr>
              <a:t>thủ</a:t>
            </a:r>
            <a:r>
              <a:rPr lang="en-US" sz="1800">
                <a:latin typeface="Arial" panose="020B0604020202020204" pitchFamily="34" charset="0"/>
                <a:ea typeface="Calibri" panose="020F0502020204030204" pitchFamily="34" charset="0"/>
                <a:cs typeface="Arial" panose="020B0604020202020204" pitchFamily="34" charset="0"/>
              </a:rPr>
              <a:t> </a:t>
            </a:r>
            <a:r>
              <a:rPr lang="en-US" sz="1800" err="1">
                <a:latin typeface="Arial" panose="020B0604020202020204" pitchFamily="34" charset="0"/>
                <a:ea typeface="Calibri" panose="020F0502020204030204" pitchFamily="34" charset="0"/>
                <a:cs typeface="Arial" panose="020B0604020202020204" pitchFamily="34" charset="0"/>
              </a:rPr>
              <a:t>kho</a:t>
            </a:r>
            <a:r>
              <a:rPr lang="en-US" sz="1800">
                <a:latin typeface="Arial" panose="020B0604020202020204" pitchFamily="34" charset="0"/>
                <a:ea typeface="Calibri" panose="020F0502020204030204" pitchFamily="34" charset="0"/>
                <a:cs typeface="Arial" panose="020B0604020202020204" pitchFamily="34" charset="0"/>
              </a:rPr>
              <a:t> ạ )</a:t>
            </a:r>
            <a:endParaRPr lang="en-US" sz="1800">
              <a:effectLst/>
              <a:latin typeface="Arial" panose="020B0604020202020204" pitchFamily="34" charset="0"/>
              <a:ea typeface="Calibri" panose="020F0502020204030204" pitchFamily="34" charset="0"/>
              <a:cs typeface="Arial" panose="020B0604020202020204" pitchFamily="34" charset="0"/>
            </a:endParaRPr>
          </a:p>
        </p:txBody>
      </p:sp>
      <p:pic>
        <p:nvPicPr>
          <p:cNvPr id="6" name="Content Placeholder 5">
            <a:extLst>
              <a:ext uri="{FF2B5EF4-FFF2-40B4-BE49-F238E27FC236}">
                <a16:creationId xmlns:a16="http://schemas.microsoft.com/office/drawing/2014/main" id="{526BF73F-FC1D-43AB-9FFD-61271D11101B}"/>
              </a:ext>
            </a:extLst>
          </p:cNvPr>
          <p:cNvPicPr>
            <a:picLocks noGrp="1" noChangeAspect="1"/>
          </p:cNvPicPr>
          <p:nvPr>
            <p:ph idx="1"/>
          </p:nvPr>
        </p:nvPicPr>
        <p:blipFill>
          <a:blip r:embed="rId2"/>
          <a:stretch>
            <a:fillRect/>
          </a:stretch>
        </p:blipFill>
        <p:spPr>
          <a:xfrm>
            <a:off x="4654296" y="1012698"/>
            <a:ext cx="6903720" cy="4832603"/>
          </a:xfrm>
          <a:prstGeom prst="rect">
            <a:avLst/>
          </a:prstGeom>
        </p:spPr>
      </p:pic>
      <p:pic>
        <p:nvPicPr>
          <p:cNvPr id="8" name="Content Placeholder 11">
            <a:extLst>
              <a:ext uri="{FF2B5EF4-FFF2-40B4-BE49-F238E27FC236}">
                <a16:creationId xmlns:a16="http://schemas.microsoft.com/office/drawing/2014/main" id="{874A6A72-7E02-4B3C-A9C4-50F04D5A5056}"/>
              </a:ext>
            </a:extLst>
          </p:cNvPr>
          <p:cNvPicPr>
            <a:picLocks noChangeAspect="1"/>
          </p:cNvPicPr>
          <p:nvPr/>
        </p:nvPicPr>
        <p:blipFill>
          <a:blip r:embed="rId3"/>
          <a:stretch>
            <a:fillRect/>
          </a:stretch>
        </p:blipFill>
        <p:spPr>
          <a:xfrm>
            <a:off x="4654296" y="1004068"/>
            <a:ext cx="6903720" cy="4849863"/>
          </a:xfrm>
          <a:prstGeom prst="rect">
            <a:avLst/>
          </a:prstGeom>
        </p:spPr>
      </p:pic>
      <p:pic>
        <p:nvPicPr>
          <p:cNvPr id="9" name="Content Placeholder 7">
            <a:extLst>
              <a:ext uri="{FF2B5EF4-FFF2-40B4-BE49-F238E27FC236}">
                <a16:creationId xmlns:a16="http://schemas.microsoft.com/office/drawing/2014/main" id="{13737F1A-AFEC-4911-9A90-EF1FFAFF222F}"/>
              </a:ext>
            </a:extLst>
          </p:cNvPr>
          <p:cNvPicPr>
            <a:picLocks noChangeAspect="1"/>
          </p:cNvPicPr>
          <p:nvPr/>
        </p:nvPicPr>
        <p:blipFill>
          <a:blip r:embed="rId4"/>
          <a:stretch>
            <a:fillRect/>
          </a:stretch>
        </p:blipFill>
        <p:spPr>
          <a:xfrm>
            <a:off x="4654295" y="1012698"/>
            <a:ext cx="6903719" cy="4832602"/>
          </a:xfrm>
          <a:prstGeom prst="rect">
            <a:avLst/>
          </a:prstGeom>
        </p:spPr>
      </p:pic>
      <p:pic>
        <p:nvPicPr>
          <p:cNvPr id="5" name="Picture 4">
            <a:extLst>
              <a:ext uri="{FF2B5EF4-FFF2-40B4-BE49-F238E27FC236}">
                <a16:creationId xmlns:a16="http://schemas.microsoft.com/office/drawing/2014/main" id="{F376DF05-83E6-4D4E-BA43-043CE1A5C36B}"/>
              </a:ext>
            </a:extLst>
          </p:cNvPr>
          <p:cNvPicPr>
            <a:picLocks noChangeAspect="1"/>
          </p:cNvPicPr>
          <p:nvPr/>
        </p:nvPicPr>
        <p:blipFill>
          <a:blip r:embed="rId5"/>
          <a:stretch>
            <a:fillRect/>
          </a:stretch>
        </p:blipFill>
        <p:spPr>
          <a:xfrm>
            <a:off x="4654292" y="1012696"/>
            <a:ext cx="6903719" cy="4832603"/>
          </a:xfrm>
          <a:prstGeom prst="rect">
            <a:avLst/>
          </a:prstGeom>
        </p:spPr>
      </p:pic>
      <p:pic>
        <p:nvPicPr>
          <p:cNvPr id="7" name="Picture 6">
            <a:extLst>
              <a:ext uri="{FF2B5EF4-FFF2-40B4-BE49-F238E27FC236}">
                <a16:creationId xmlns:a16="http://schemas.microsoft.com/office/drawing/2014/main" id="{064E713A-C965-4C0C-B66B-4A424BC51FB6}"/>
              </a:ext>
            </a:extLst>
          </p:cNvPr>
          <p:cNvPicPr>
            <a:picLocks noChangeAspect="1"/>
          </p:cNvPicPr>
          <p:nvPr/>
        </p:nvPicPr>
        <p:blipFill>
          <a:blip r:embed="rId6"/>
          <a:stretch>
            <a:fillRect/>
          </a:stretch>
        </p:blipFill>
        <p:spPr>
          <a:xfrm>
            <a:off x="4654287" y="1012696"/>
            <a:ext cx="6903718" cy="4832603"/>
          </a:xfrm>
          <a:prstGeom prst="rect">
            <a:avLst/>
          </a:prstGeom>
        </p:spPr>
      </p:pic>
      <p:pic>
        <p:nvPicPr>
          <p:cNvPr id="10" name="Picture 9">
            <a:extLst>
              <a:ext uri="{FF2B5EF4-FFF2-40B4-BE49-F238E27FC236}">
                <a16:creationId xmlns:a16="http://schemas.microsoft.com/office/drawing/2014/main" id="{943B6F38-1744-4104-B996-391D42AA144E}"/>
              </a:ext>
            </a:extLst>
          </p:cNvPr>
          <p:cNvPicPr>
            <a:picLocks noChangeAspect="1"/>
          </p:cNvPicPr>
          <p:nvPr/>
        </p:nvPicPr>
        <p:blipFill>
          <a:blip r:embed="rId7"/>
          <a:stretch>
            <a:fillRect/>
          </a:stretch>
        </p:blipFill>
        <p:spPr>
          <a:xfrm>
            <a:off x="4654281" y="1012696"/>
            <a:ext cx="6903718" cy="4832603"/>
          </a:xfrm>
          <a:prstGeom prst="rect">
            <a:avLst/>
          </a:prstGeom>
        </p:spPr>
      </p:pic>
    </p:spTree>
    <p:extLst>
      <p:ext uri="{BB962C8B-B14F-4D97-AF65-F5344CB8AC3E}">
        <p14:creationId xmlns:p14="http://schemas.microsoft.com/office/powerpoint/2010/main" val="325780557"/>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341012" y="1755738"/>
            <a:ext cx="7155535" cy="4897982"/>
          </a:xfrm>
          <a:prstGeom prst="rect">
            <a:avLst/>
          </a:prstGeom>
        </p:spPr>
      </p:pic>
      <p:sp>
        <p:nvSpPr>
          <p:cNvPr id="7" name="Right Arrow 6"/>
          <p:cNvSpPr/>
          <p:nvPr/>
        </p:nvSpPr>
        <p:spPr>
          <a:xfrm rot="10289602">
            <a:off x="9393759" y="1994760"/>
            <a:ext cx="844958"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p:cNvSpPr txBox="1"/>
          <p:nvPr/>
        </p:nvSpPr>
        <p:spPr>
          <a:xfrm>
            <a:off x="1014549" y="286340"/>
            <a:ext cx="9144000" cy="8240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err="1">
                <a:latin typeface="Arial" panose="020B0604020202020204" pitchFamily="34" charset="0"/>
                <a:cs typeface="Arial" panose="020B0604020202020204" pitchFamily="34" charset="0"/>
              </a:rPr>
              <a:t>Màn</a:t>
            </a:r>
            <a:r>
              <a:rPr lang="en-US" sz="4000" b="1">
                <a:latin typeface="Arial" panose="020B0604020202020204" pitchFamily="34" charset="0"/>
                <a:cs typeface="Arial" panose="020B0604020202020204" pitchFamily="34" charset="0"/>
              </a:rPr>
              <a:t> </a:t>
            </a:r>
            <a:r>
              <a:rPr lang="en-US" sz="4000" b="1" err="1">
                <a:latin typeface="Arial" panose="020B0604020202020204" pitchFamily="34" charset="0"/>
                <a:cs typeface="Arial" panose="020B0604020202020204" pitchFamily="34" charset="0"/>
              </a:rPr>
              <a:t>hình</a:t>
            </a:r>
            <a:r>
              <a:rPr lang="en-US" sz="4000" b="1">
                <a:latin typeface="Arial" panose="020B0604020202020204" pitchFamily="34" charset="0"/>
                <a:cs typeface="Arial" panose="020B0604020202020204" pitchFamily="34" charset="0"/>
              </a:rPr>
              <a:t> </a:t>
            </a:r>
            <a:r>
              <a:rPr lang="en-US" sz="4000" b="1" err="1">
                <a:latin typeface="Arial" panose="020B0604020202020204" pitchFamily="34" charset="0"/>
                <a:cs typeface="Arial" panose="020B0604020202020204" pitchFamily="34" charset="0"/>
              </a:rPr>
              <a:t>đăng</a:t>
            </a:r>
            <a:r>
              <a:rPr lang="en-US" sz="4000" b="1">
                <a:latin typeface="Arial" panose="020B0604020202020204" pitchFamily="34" charset="0"/>
                <a:cs typeface="Arial" panose="020B0604020202020204" pitchFamily="34" charset="0"/>
              </a:rPr>
              <a:t> </a:t>
            </a:r>
            <a:r>
              <a:rPr lang="en-US" sz="4000" b="1" err="1">
                <a:latin typeface="Arial" panose="020B0604020202020204" pitchFamily="34" charset="0"/>
                <a:cs typeface="Arial" panose="020B0604020202020204" pitchFamily="34" charset="0"/>
              </a:rPr>
              <a:t>nhập</a:t>
            </a:r>
            <a:endParaRPr lang="en-US" sz="4000" b="1">
              <a:latin typeface="Arial" panose="020B0604020202020204" pitchFamily="34" charset="0"/>
              <a:cs typeface="Arial" panose="020B0604020202020204" pitchFamily="34" charset="0"/>
            </a:endParaRPr>
          </a:p>
        </p:txBody>
      </p:sp>
      <p:sp>
        <p:nvSpPr>
          <p:cNvPr id="19" name="TextBox 18"/>
          <p:cNvSpPr txBox="1"/>
          <p:nvPr/>
        </p:nvSpPr>
        <p:spPr>
          <a:xfrm>
            <a:off x="791607" y="1110343"/>
            <a:ext cx="10254343" cy="369332"/>
          </a:xfrm>
          <a:prstGeom prst="rect">
            <a:avLst/>
          </a:prstGeom>
          <a:noFill/>
        </p:spPr>
        <p:txBody>
          <a:bodyPr wrap="square" rtlCol="0">
            <a:spAutoFit/>
          </a:bodyPr>
          <a:lstStyle/>
          <a:p>
            <a:pPr marL="285750" indent="-285750">
              <a:buFont typeface="Wingdings" panose="05000000000000000000" pitchFamily="2" charset="2"/>
              <a:buChar char="Ø"/>
            </a:pPr>
            <a:r>
              <a:rPr lang="en-US">
                <a:latin typeface="Arial" panose="020B0604020202020204" pitchFamily="34" charset="0"/>
                <a:cs typeface="Arial" panose="020B0604020202020204" pitchFamily="34" charset="0"/>
              </a:rPr>
              <a:t>Click </a:t>
            </a:r>
            <a:r>
              <a:rPr lang="en-US" err="1">
                <a:latin typeface="Arial" panose="020B0604020202020204" pitchFamily="34" charset="0"/>
                <a:cs typeface="Arial" panose="020B0604020202020204" pitchFamily="34" charset="0"/>
              </a:rPr>
              <a:t>chuột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vào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biểu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tượng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sẽ</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hiển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thị</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màn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hình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thông</a:t>
            </a:r>
            <a:r>
              <a:rPr lang="en-US">
                <a:latin typeface="Arial" panose="020B0604020202020204" pitchFamily="34" charset="0"/>
                <a:cs typeface="Arial" panose="020B0604020202020204" pitchFamily="34" charset="0"/>
              </a:rPr>
              <a:t> tin </a:t>
            </a:r>
            <a:r>
              <a:rPr lang="en-US" err="1">
                <a:latin typeface="Arial" panose="020B0604020202020204" pitchFamily="34" charset="0"/>
                <a:cs typeface="Arial" panose="020B0604020202020204" pitchFamily="34" charset="0"/>
              </a:rPr>
              <a:t>quy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định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thư</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viện</a:t>
            </a:r>
            <a:endParaRPr lang="en-US">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9992"/>
          </a:xfrm>
        </p:spPr>
        <p:txBody>
          <a:bodyPr>
            <a:normAutofit/>
          </a:bodyPr>
          <a:lstStyle/>
          <a:p>
            <a:pPr marL="342900" indent="-342900">
              <a:lnSpc>
                <a:spcPct val="150000"/>
              </a:lnSpc>
              <a:buFont typeface="Wingdings" panose="05000000000000000000" pitchFamily="2" charset="2"/>
              <a:buChar char="Ø"/>
            </a:pPr>
            <a:r>
              <a:rPr lang="en-US" sz="2000">
                <a:latin typeface="Arial" panose="020B0604020202020204" pitchFamily="34" charset="0"/>
                <a:cs typeface="Arial" panose="020B0604020202020204" pitchFamily="34" charset="0"/>
              </a:rPr>
              <a:t>Khi </a:t>
            </a:r>
            <a:r>
              <a:rPr lang="en-US" sz="2000" err="1">
                <a:latin typeface="Arial" panose="020B0604020202020204" pitchFamily="34" charset="0"/>
                <a:cs typeface="Arial" panose="020B0604020202020204" pitchFamily="34" charset="0"/>
              </a:rPr>
              <a:t>có</a:t>
            </a:r>
            <a:r>
              <a:rPr lang="en-US" sz="2000">
                <a:latin typeface="Arial" panose="020B0604020202020204" pitchFamily="34" charset="0"/>
                <a:cs typeface="Arial" panose="020B0604020202020204" pitchFamily="34" charset="0"/>
              </a:rPr>
              <a:t> nhu </a:t>
            </a:r>
            <a:r>
              <a:rPr lang="en-US" sz="2000" err="1">
                <a:latin typeface="Arial" panose="020B0604020202020204" pitchFamily="34" charset="0"/>
                <a:cs typeface="Arial" panose="020B0604020202020204" pitchFamily="34" charset="0"/>
              </a:rPr>
              <a:t>cầu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xuất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quy</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định</a:t>
            </a:r>
            <a:r>
              <a:rPr lang="en-US" sz="2000">
                <a:latin typeface="Arial" panose="020B0604020202020204" pitchFamily="34" charset="0"/>
                <a:cs typeface="Arial" panose="020B0604020202020204" pitchFamily="34" charset="0"/>
              </a:rPr>
              <a:t> ra file PDF, click </a:t>
            </a:r>
            <a:r>
              <a:rPr lang="en-US" sz="2000" err="1">
                <a:latin typeface="Arial" panose="020B0604020202020204" pitchFamily="34" charset="0"/>
                <a:cs typeface="Arial" panose="020B0604020202020204" pitchFamily="34" charset="0"/>
              </a:rPr>
              <a:t>vào</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nút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Xuất</a:t>
            </a:r>
            <a:r>
              <a:rPr lang="en-US" sz="2000">
                <a:latin typeface="Arial" panose="020B0604020202020204" pitchFamily="34" charset="0"/>
                <a:cs typeface="Arial" panose="020B0604020202020204" pitchFamily="34" charset="0"/>
              </a:rPr>
              <a:t> file PDF </a:t>
            </a:r>
          </a:p>
        </p:txBody>
      </p:sp>
      <p:pic>
        <p:nvPicPr>
          <p:cNvPr id="4" name="Content Placeholder 3"/>
          <p:cNvPicPr>
            <a:picLocks noGrp="1" noChangeAspect="1"/>
          </p:cNvPicPr>
          <p:nvPr>
            <p:ph idx="1"/>
          </p:nvPr>
        </p:nvPicPr>
        <p:blipFill>
          <a:blip r:embed="rId2"/>
          <a:stretch>
            <a:fillRect/>
          </a:stretch>
        </p:blipFill>
        <p:spPr>
          <a:xfrm>
            <a:off x="2660574" y="1230313"/>
            <a:ext cx="6870851" cy="4946650"/>
          </a:xfrm>
          <a:prstGeom prst="rect">
            <a:avLst/>
          </a:prstGeom>
        </p:spPr>
      </p:pic>
      <p:sp>
        <p:nvSpPr>
          <p:cNvPr id="5" name="Right Arrow 4"/>
          <p:cNvSpPr/>
          <p:nvPr/>
        </p:nvSpPr>
        <p:spPr>
          <a:xfrm rot="18487499">
            <a:off x="3773214" y="6176963"/>
            <a:ext cx="578069" cy="297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9" name="Title 1"/>
          <p:cNvSpPr txBox="1"/>
          <p:nvPr/>
        </p:nvSpPr>
        <p:spPr>
          <a:xfrm>
            <a:off x="825909" y="808055"/>
            <a:ext cx="3979205" cy="1453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spcAft>
                <a:spcPts val="600"/>
              </a:spcAft>
            </a:pPr>
            <a:r>
              <a:rPr lang="en-US" sz="3600" b="1" cap="all" err="1">
                <a:ln w="3175" cmpd="sng">
                  <a:noFill/>
                </a:ln>
                <a:latin typeface="Arial" panose="020B0604020202020204" pitchFamily="34" charset="0"/>
                <a:cs typeface="Arial" panose="020B0604020202020204" pitchFamily="34" charset="0"/>
              </a:rPr>
              <a:t>Quản</a:t>
            </a:r>
            <a:r>
              <a:rPr lang="en-US" sz="3600" b="1" cap="all">
                <a:ln w="3175" cmpd="sng">
                  <a:noFill/>
                </a:ln>
                <a:latin typeface="Arial" panose="020B0604020202020204" pitchFamily="34" charset="0"/>
                <a:cs typeface="Arial" panose="020B0604020202020204" pitchFamily="34" charset="0"/>
              </a:rPr>
              <a:t> </a:t>
            </a:r>
            <a:r>
              <a:rPr lang="en-US" sz="3600" b="1" cap="all" err="1">
                <a:ln w="3175" cmpd="sng">
                  <a:noFill/>
                </a:ln>
                <a:latin typeface="Arial" panose="020B0604020202020204" pitchFamily="34" charset="0"/>
                <a:cs typeface="Arial" panose="020B0604020202020204" pitchFamily="34" charset="0"/>
              </a:rPr>
              <a:t>lý</a:t>
            </a:r>
            <a:r>
              <a:rPr lang="en-US" sz="3600" b="1" cap="all">
                <a:ln w="3175" cmpd="sng">
                  <a:noFill/>
                </a:ln>
                <a:latin typeface="Arial" panose="020B0604020202020204" pitchFamily="34" charset="0"/>
                <a:cs typeface="Arial" panose="020B0604020202020204" pitchFamily="34" charset="0"/>
              </a:rPr>
              <a:t> </a:t>
            </a:r>
            <a:r>
              <a:rPr lang="en-US" sz="3600" b="1" cap="all" err="1">
                <a:ln w="3175" cmpd="sng">
                  <a:noFill/>
                </a:ln>
                <a:latin typeface="Arial" panose="020B0604020202020204" pitchFamily="34" charset="0"/>
                <a:cs typeface="Arial" panose="020B0604020202020204" pitchFamily="34" charset="0"/>
              </a:rPr>
              <a:t>sách</a:t>
            </a:r>
            <a:endParaRPr lang="en-US" sz="3600" b="1" cap="all">
              <a:ln w="3175" cmpd="sng">
                <a:noFill/>
              </a:ln>
              <a:latin typeface="Arial" panose="020B0604020202020204" pitchFamily="34" charset="0"/>
              <a:cs typeface="Arial" panose="020B0604020202020204" pitchFamily="34" charset="0"/>
            </a:endParaRPr>
          </a:p>
        </p:txBody>
      </p:sp>
      <p:sp>
        <p:nvSpPr>
          <p:cNvPr id="10" name="TextBox 9"/>
          <p:cNvSpPr txBox="1"/>
          <p:nvPr/>
        </p:nvSpPr>
        <p:spPr>
          <a:xfrm>
            <a:off x="802178" y="2261420"/>
            <a:ext cx="4002936" cy="3637935"/>
          </a:xfrm>
          <a:prstGeom prst="rect">
            <a:avLst/>
          </a:prstGeom>
        </p:spPr>
        <p:txBody>
          <a:bodyPr vert="horz" lIns="91440" tIns="45720" rIns="91440" bIns="45720" rtlCol="0" anchor="ctr">
            <a:normAutofit/>
          </a:bodyPr>
          <a:lstStyle/>
          <a:p>
            <a:pPr marL="285750" indent="-285750">
              <a:spcAft>
                <a:spcPts val="1000"/>
              </a:spcAft>
              <a:buClr>
                <a:schemeClr val="tx1"/>
              </a:buClr>
              <a:buSzPct val="100000"/>
              <a:buFont typeface="Arial"/>
              <a:buChar char="•"/>
            </a:pPr>
            <a:r>
              <a:rPr lang="en-US">
                <a:latin typeface="Arial" panose="020B0604020202020204" pitchFamily="34" charset="0"/>
                <a:cs typeface="Arial" panose="020B0604020202020204" pitchFamily="34" charset="0"/>
              </a:rPr>
              <a:t>Tra </a:t>
            </a:r>
            <a:r>
              <a:rPr lang="en-US" err="1">
                <a:latin typeface="Arial" panose="020B0604020202020204" pitchFamily="34" charset="0"/>
                <a:cs typeface="Arial" panose="020B0604020202020204" pitchFamily="34" charset="0"/>
              </a:rPr>
              <a:t>cứu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sách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phép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cứu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sách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theo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sách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sách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NXB, </a:t>
            </a:r>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loại</a:t>
            </a:r>
            <a:r>
              <a:rPr lang="en-US">
                <a:latin typeface="Arial" panose="020B0604020202020204" pitchFamily="34" charset="0"/>
                <a:cs typeface="Arial" panose="020B0604020202020204" pitchFamily="34" charset="0"/>
              </a:rPr>
              <a:t>. Danh </a:t>
            </a:r>
            <a:r>
              <a:rPr lang="en-US" err="1">
                <a:latin typeface="Arial" panose="020B0604020202020204" pitchFamily="34" charset="0"/>
                <a:cs typeface="Arial" panose="020B0604020202020204" pitchFamily="34" charset="0"/>
              </a:rPr>
              <a:t>sách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sách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được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hiển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thị</a:t>
            </a:r>
            <a:r>
              <a:rPr lang="en-US">
                <a:latin typeface="Arial" panose="020B0604020202020204" pitchFamily="34" charset="0"/>
                <a:cs typeface="Arial" panose="020B0604020202020204" pitchFamily="34" charset="0"/>
              </a:rPr>
              <a:t> ở </a:t>
            </a:r>
            <a:r>
              <a:rPr lang="en-US" err="1">
                <a:latin typeface="Arial" panose="020B0604020202020204" pitchFamily="34" charset="0"/>
                <a:cs typeface="Arial" panose="020B0604020202020204" pitchFamily="34" charset="0"/>
              </a:rPr>
              <a:t>bảng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dưới</a:t>
            </a:r>
            <a:r>
              <a:rPr lang="en-US">
                <a:latin typeface="Arial" panose="020B0604020202020204" pitchFamily="34" charset="0"/>
                <a:cs typeface="Arial" panose="020B0604020202020204" pitchFamily="34" charset="0"/>
              </a:rPr>
              <a:t>.</a:t>
            </a:r>
          </a:p>
        </p:txBody>
      </p:sp>
      <p:pic>
        <p:nvPicPr>
          <p:cNvPr id="14" name="Picture 13"/>
          <p:cNvPicPr>
            <a:picLocks noChangeAspect="1"/>
          </p:cNvPicPr>
          <p:nvPr/>
        </p:nvPicPr>
        <p:blipFill>
          <a:blip r:embed="rId3"/>
          <a:stretch>
            <a:fillRect/>
          </a:stretch>
        </p:blipFill>
        <p:spPr>
          <a:xfrm>
            <a:off x="5289752" y="2144005"/>
            <a:ext cx="6095593" cy="240775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5" name="TextBox 4"/>
          <p:cNvSpPr txBox="1"/>
          <p:nvPr/>
        </p:nvSpPr>
        <p:spPr>
          <a:xfrm>
            <a:off x="773898" y="1610032"/>
            <a:ext cx="4002936" cy="3637935"/>
          </a:xfrm>
          <a:prstGeom prst="rect">
            <a:avLst/>
          </a:prstGeom>
        </p:spPr>
        <p:txBody>
          <a:bodyPr vert="horz" lIns="91440" tIns="45720" rIns="91440" bIns="45720" rtlCol="0" anchor="ctr">
            <a:normAutofit lnSpcReduction="10000"/>
          </a:bodyPr>
          <a:lstStyle/>
          <a:p>
            <a:pPr marL="285750" indent="-285750">
              <a:spcAft>
                <a:spcPts val="1000"/>
              </a:spcAft>
              <a:buClr>
                <a:schemeClr val="tx1"/>
              </a:buClr>
              <a:buSzPct val="100000"/>
              <a:buFont typeface="Arial"/>
              <a:buChar char="•"/>
            </a:pPr>
            <a:r>
              <a:rPr lang="en-US" err="1">
                <a:latin typeface="Arial" panose="020B0604020202020204" pitchFamily="34" charset="0"/>
                <a:cs typeface="Arial" panose="020B0604020202020204" pitchFamily="34" charset="0"/>
              </a:rPr>
              <a:t>Chọn</a:t>
            </a:r>
            <a:r>
              <a:rPr lang="en-US">
                <a:latin typeface="Arial" panose="020B0604020202020204" pitchFamily="34" charset="0"/>
                <a:cs typeface="Arial" panose="020B0604020202020204" pitchFamily="34" charset="0"/>
              </a:rPr>
              <a:t> 1 </a:t>
            </a:r>
            <a:r>
              <a:rPr lang="en-US" err="1">
                <a:latin typeface="Arial" panose="020B0604020202020204" pitchFamily="34" charset="0"/>
                <a:cs typeface="Arial" panose="020B0604020202020204" pitchFamily="34" charset="0"/>
              </a:rPr>
              <a:t>sách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danh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sách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sách</a:t>
            </a:r>
            <a:r>
              <a:rPr lang="en-US">
                <a:latin typeface="Arial" panose="020B0604020202020204" pitchFamily="34" charset="0"/>
                <a:cs typeface="Arial" panose="020B0604020202020204" pitchFamily="34" charset="0"/>
              </a:rPr>
              <a:t> ở </a:t>
            </a:r>
            <a:r>
              <a:rPr lang="en-US" err="1">
                <a:latin typeface="Arial" panose="020B0604020202020204" pitchFamily="34" charset="0"/>
                <a:cs typeface="Arial" panose="020B0604020202020204" pitchFamily="34" charset="0"/>
              </a:rPr>
              <a:t>bảng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thông</a:t>
            </a:r>
            <a:r>
              <a:rPr lang="en-US">
                <a:latin typeface="Arial" panose="020B0604020202020204" pitchFamily="34" charset="0"/>
                <a:cs typeface="Arial" panose="020B0604020202020204" pitchFamily="34" charset="0"/>
              </a:rPr>
              <a:t> tin </a:t>
            </a:r>
            <a:r>
              <a:rPr lang="en-US" err="1">
                <a:latin typeface="Arial" panose="020B0604020202020204" pitchFamily="34" charset="0"/>
                <a:cs typeface="Arial" panose="020B0604020202020204" pitchFamily="34" charset="0"/>
              </a:rPr>
              <a:t>sách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sẽ</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được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hiển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thị</a:t>
            </a:r>
            <a:r>
              <a:rPr lang="en-US">
                <a:latin typeface="Arial" panose="020B0604020202020204" pitchFamily="34" charset="0"/>
                <a:cs typeface="Arial" panose="020B0604020202020204" pitchFamily="34" charset="0"/>
              </a:rPr>
              <a:t> =&gt;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sửa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thông</a:t>
            </a:r>
            <a:r>
              <a:rPr lang="en-US">
                <a:latin typeface="Arial" panose="020B0604020202020204" pitchFamily="34" charset="0"/>
                <a:cs typeface="Arial" panose="020B0604020202020204" pitchFamily="34" charset="0"/>
              </a:rPr>
              <a:t> tin </a:t>
            </a:r>
            <a:r>
              <a:rPr lang="en-US" err="1">
                <a:latin typeface="Arial" panose="020B0604020202020204" pitchFamily="34" charset="0"/>
                <a:cs typeface="Arial" panose="020B0604020202020204" pitchFamily="34" charset="0"/>
              </a:rPr>
              <a:t>hoặc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xóa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sách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chọn</a:t>
            </a:r>
            <a:endParaRPr lang="en-US">
              <a:latin typeface="Arial" panose="020B0604020202020204" pitchFamily="34" charset="0"/>
              <a:cs typeface="Arial" panose="020B0604020202020204" pitchFamily="34" charset="0"/>
            </a:endParaRPr>
          </a:p>
          <a:p>
            <a:pPr marL="285750" indent="-285750">
              <a:spcAft>
                <a:spcPts val="1000"/>
              </a:spcAft>
              <a:buClr>
                <a:schemeClr val="tx1"/>
              </a:buClr>
              <a:buSzPct val="100000"/>
              <a:buFont typeface="Arial"/>
              <a:buChar char="•"/>
            </a:pPr>
            <a:r>
              <a:rPr lang="en-US" err="1">
                <a:latin typeface="Arial" panose="020B0604020202020204" pitchFamily="34" charset="0"/>
                <a:cs typeface="Arial" panose="020B0604020202020204" pitchFamily="34" charset="0"/>
              </a:rPr>
              <a:t>Để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thêm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sách</a:t>
            </a:r>
            <a:r>
              <a:rPr lang="en-US">
                <a:latin typeface="Arial" panose="020B0604020202020204" pitchFamily="34" charset="0"/>
                <a:cs typeface="Arial" panose="020B0604020202020204" pitchFamily="34" charset="0"/>
              </a:rPr>
              <a:t>, click </a:t>
            </a:r>
            <a:r>
              <a:rPr lang="en-US" err="1">
                <a:latin typeface="Arial" panose="020B0604020202020204" pitchFamily="34" charset="0"/>
                <a:cs typeface="Arial" panose="020B0604020202020204" pitchFamily="34" charset="0"/>
              </a:rPr>
              <a:t>vào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nút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thêm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sẽ</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dẫn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giao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diện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thêm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sách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người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dùng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điền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thông</a:t>
            </a:r>
            <a:r>
              <a:rPr lang="en-US">
                <a:latin typeface="Arial" panose="020B0604020202020204" pitchFamily="34" charset="0"/>
                <a:cs typeface="Arial" panose="020B0604020202020204" pitchFamily="34" charset="0"/>
              </a:rPr>
              <a:t> tin, </a:t>
            </a:r>
            <a:r>
              <a:rPr lang="en-US" err="1">
                <a:latin typeface="Arial" panose="020B0604020202020204" pitchFamily="34" charset="0"/>
                <a:cs typeface="Arial" panose="020B0604020202020204" pitchFamily="34" charset="0"/>
              </a:rPr>
              <a:t>chương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sẽ</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kiểm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ràng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buộc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dữ</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liệu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thêm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vào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sở</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dữ</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liệu</a:t>
            </a:r>
            <a:endParaRPr lang="en-US">
              <a:latin typeface="Arial" panose="020B0604020202020204" pitchFamily="34" charset="0"/>
              <a:cs typeface="Arial" panose="020B0604020202020204" pitchFamily="34" charset="0"/>
            </a:endParaRPr>
          </a:p>
          <a:p>
            <a:pPr marL="285750" indent="-285750">
              <a:spcAft>
                <a:spcPts val="1000"/>
              </a:spcAft>
              <a:buClr>
                <a:schemeClr val="tx1"/>
              </a:buClr>
              <a:buSzPct val="100000"/>
              <a:buFont typeface="Arial"/>
              <a:buChar char="•"/>
            </a:pPr>
            <a:r>
              <a:rPr lang="en-US" err="1">
                <a:latin typeface="Arial" panose="020B0604020202020204" pitchFamily="34" charset="0"/>
                <a:cs typeface="Arial" panose="020B0604020202020204" pitchFamily="34" charset="0"/>
              </a:rPr>
              <a:t>Ngoài</a:t>
            </a:r>
            <a:r>
              <a:rPr lang="en-US">
                <a:latin typeface="Arial" panose="020B0604020202020204" pitchFamily="34" charset="0"/>
                <a:cs typeface="Arial" panose="020B0604020202020204" pitchFamily="34" charset="0"/>
              </a:rPr>
              <a:t> ra </a:t>
            </a:r>
            <a:r>
              <a:rPr lang="en-US" err="1">
                <a:latin typeface="Arial" panose="020B0604020202020204" pitchFamily="34" charset="0"/>
                <a:cs typeface="Arial" panose="020B0604020202020204" pitchFamily="34" charset="0"/>
              </a:rPr>
              <a:t>còn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xuất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danh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sách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sách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bảng</a:t>
            </a:r>
            <a:r>
              <a:rPr lang="en-US">
                <a:latin typeface="Arial" panose="020B0604020202020204" pitchFamily="34" charset="0"/>
                <a:cs typeface="Arial" panose="020B0604020202020204" pitchFamily="34" charset="0"/>
              </a:rPr>
              <a:t> ra file Excel</a:t>
            </a:r>
          </a:p>
        </p:txBody>
      </p:sp>
      <p:pic>
        <p:nvPicPr>
          <p:cNvPr id="4" name="Content Placeholder 3"/>
          <p:cNvPicPr>
            <a:picLocks noGrp="1" noChangeAspect="1"/>
          </p:cNvPicPr>
          <p:nvPr>
            <p:ph idx="1"/>
          </p:nvPr>
        </p:nvPicPr>
        <p:blipFill>
          <a:blip r:embed="rId3"/>
          <a:stretch>
            <a:fillRect/>
          </a:stretch>
        </p:blipFill>
        <p:spPr>
          <a:xfrm>
            <a:off x="5048446" y="1763216"/>
            <a:ext cx="6867525" cy="308334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0131425" cy="1456267"/>
          </a:xfrm>
        </p:spPr>
        <p:txBody>
          <a:bodyPr>
            <a:normAutofit/>
          </a:bodyPr>
          <a:lstStyle/>
          <a:p>
            <a:r>
              <a:rPr lang="en-US">
                <a:latin typeface="Arial" panose="020B0604020202020204" pitchFamily="34" charset="0"/>
                <a:cs typeface="Arial" panose="020B0604020202020204" pitchFamily="34" charset="0"/>
              </a:rPr>
              <a:t>1. </a:t>
            </a:r>
            <a:r>
              <a:rPr lang="en-US" err="1">
                <a:latin typeface="Arial" panose="020B0604020202020204" pitchFamily="34" charset="0"/>
                <a:cs typeface="Arial" panose="020B0604020202020204" pitchFamily="34" charset="0"/>
              </a:rPr>
              <a:t>Khảo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sát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hiện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trạng</a:t>
            </a:r>
            <a:endParaRPr lang="en-US">
              <a:latin typeface="Arial" panose="020B0604020202020204" pitchFamily="34" charset="0"/>
              <a:cs typeface="Arial" panose="020B0604020202020204" pitchFamily="34" charset="0"/>
            </a:endParaRPr>
          </a:p>
        </p:txBody>
      </p:sp>
      <p:graphicFrame>
        <p:nvGraphicFramePr>
          <p:cNvPr id="17" name="Content Placeholder 2">
            <a:extLst>
              <a:ext uri="{FF2B5EF4-FFF2-40B4-BE49-F238E27FC236}">
                <a16:creationId xmlns:a16="http://schemas.microsoft.com/office/drawing/2014/main" id="{107A9C05-81EF-4991-A125-BB44791FBBFF}"/>
              </a:ext>
            </a:extLst>
          </p:cNvPr>
          <p:cNvGraphicFramePr>
            <a:graphicFrameLocks noGrp="1"/>
          </p:cNvGraphicFramePr>
          <p:nvPr>
            <p:ph idx="1"/>
            <p:extLst>
              <p:ext uri="{D42A27DB-BD31-4B8C-83A1-F6EECF244321}">
                <p14:modId xmlns:p14="http://schemas.microsoft.com/office/powerpoint/2010/main" val="1268704395"/>
              </p:ext>
            </p:extLst>
          </p:nvPr>
        </p:nvGraphicFramePr>
        <p:xfrm>
          <a:off x="685800" y="2406400"/>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7355021"/>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p:cNvSpPr txBox="1"/>
          <p:nvPr/>
        </p:nvSpPr>
        <p:spPr>
          <a:xfrm>
            <a:off x="8322385" y="205463"/>
            <a:ext cx="3352256" cy="37466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defTabSz="457200">
              <a:spcAft>
                <a:spcPts val="600"/>
              </a:spcAft>
            </a:pPr>
            <a:r>
              <a:rPr lang="en-US" sz="4000" b="1" cap="all" err="1">
                <a:ln w="3175" cmpd="sng">
                  <a:noFill/>
                </a:ln>
                <a:latin typeface="Arial" panose="020B0604020202020204" pitchFamily="34" charset="0"/>
                <a:cs typeface="Arial" panose="020B0604020202020204" pitchFamily="34" charset="0"/>
              </a:rPr>
              <a:t>Màn</a:t>
            </a:r>
            <a:r>
              <a:rPr lang="en-US" sz="4000" b="1" cap="all">
                <a:ln w="3175" cmpd="sng">
                  <a:noFill/>
                </a:ln>
                <a:latin typeface="Arial" panose="020B0604020202020204" pitchFamily="34" charset="0"/>
                <a:cs typeface="Arial" panose="020B0604020202020204" pitchFamily="34" charset="0"/>
              </a:rPr>
              <a:t> </a:t>
            </a:r>
            <a:r>
              <a:rPr lang="en-US" sz="4000" b="1" cap="all" err="1">
                <a:ln w="3175" cmpd="sng">
                  <a:noFill/>
                </a:ln>
                <a:latin typeface="Arial" panose="020B0604020202020204" pitchFamily="34" charset="0"/>
                <a:cs typeface="Arial" panose="020B0604020202020204" pitchFamily="34" charset="0"/>
              </a:rPr>
              <a:t>hình</a:t>
            </a:r>
            <a:r>
              <a:rPr lang="en-US" sz="4000" b="1" cap="all">
                <a:ln w="3175" cmpd="sng">
                  <a:noFill/>
                </a:ln>
                <a:latin typeface="Arial" panose="020B0604020202020204" pitchFamily="34" charset="0"/>
                <a:cs typeface="Arial" panose="020B0604020202020204" pitchFamily="34" charset="0"/>
              </a:rPr>
              <a:t> </a:t>
            </a:r>
            <a:r>
              <a:rPr lang="en-US" sz="4000" b="1" cap="all" err="1">
                <a:ln w="3175" cmpd="sng">
                  <a:noFill/>
                </a:ln>
                <a:latin typeface="Arial" panose="020B0604020202020204" pitchFamily="34" charset="0"/>
                <a:cs typeface="Arial" panose="020B0604020202020204" pitchFamily="34" charset="0"/>
              </a:rPr>
              <a:t>thêm</a:t>
            </a:r>
            <a:r>
              <a:rPr lang="en-US" sz="4000" b="1" cap="all">
                <a:ln w="3175" cmpd="sng">
                  <a:noFill/>
                </a:ln>
                <a:latin typeface="Arial" panose="020B0604020202020204" pitchFamily="34" charset="0"/>
                <a:cs typeface="Arial" panose="020B0604020202020204" pitchFamily="34" charset="0"/>
              </a:rPr>
              <a:t> </a:t>
            </a:r>
            <a:r>
              <a:rPr lang="en-US" sz="4000" b="1" cap="all" err="1">
                <a:ln w="3175" cmpd="sng">
                  <a:noFill/>
                </a:ln>
                <a:latin typeface="Arial" panose="020B0604020202020204" pitchFamily="34" charset="0"/>
                <a:cs typeface="Arial" panose="020B0604020202020204" pitchFamily="34" charset="0"/>
              </a:rPr>
              <a:t>sách</a:t>
            </a:r>
            <a:endParaRPr lang="en-US" sz="4000" b="1" cap="all">
              <a:ln w="3175" cmpd="sng">
                <a:noFill/>
              </a:ln>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1786795" y="639098"/>
            <a:ext cx="4607394" cy="5584720"/>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09F8D-EF0D-458B-AA57-952EDBB8F3A7}"/>
              </a:ext>
            </a:extLst>
          </p:cNvPr>
          <p:cNvSpPr>
            <a:spLocks noGrp="1"/>
          </p:cNvSpPr>
          <p:nvPr>
            <p:ph type="title"/>
          </p:nvPr>
        </p:nvSpPr>
        <p:spPr>
          <a:xfrm>
            <a:off x="685800" y="530226"/>
            <a:ext cx="4785744" cy="1035579"/>
          </a:xfrm>
        </p:spPr>
        <p:txBody>
          <a:bodyPr>
            <a:normAutofit/>
          </a:bodyPr>
          <a:lstStyle/>
          <a:p>
            <a:r>
              <a:rPr lang="en-US" b="1" dirty="0">
                <a:ea typeface="+mj-lt"/>
                <a:cs typeface="+mj-lt"/>
              </a:rPr>
              <a:t>Quản </a:t>
            </a:r>
            <a:r>
              <a:rPr lang="en-US" b="1" dirty="0" err="1">
                <a:ea typeface="+mj-lt"/>
                <a:cs typeface="+mj-lt"/>
              </a:rPr>
              <a:t>lý</a:t>
            </a:r>
            <a:r>
              <a:rPr lang="en-US" b="1" dirty="0">
                <a:ea typeface="+mj-lt"/>
                <a:cs typeface="+mj-lt"/>
              </a:rPr>
              <a:t> </a:t>
            </a:r>
            <a:r>
              <a:rPr lang="en-US" b="1" dirty="0" err="1">
                <a:ea typeface="+mj-lt"/>
                <a:cs typeface="+mj-lt"/>
              </a:rPr>
              <a:t>sách</a:t>
            </a:r>
            <a:endParaRPr lang="en-US" b="1" dirty="0" err="1"/>
          </a:p>
        </p:txBody>
      </p:sp>
      <p:sp>
        <p:nvSpPr>
          <p:cNvPr id="3" name="Content Placeholder 2">
            <a:extLst>
              <a:ext uri="{FF2B5EF4-FFF2-40B4-BE49-F238E27FC236}">
                <a16:creationId xmlns:a16="http://schemas.microsoft.com/office/drawing/2014/main" id="{790DB03B-7782-4A6A-A9C5-07F561046A35}"/>
              </a:ext>
            </a:extLst>
          </p:cNvPr>
          <p:cNvSpPr>
            <a:spLocks noGrp="1"/>
          </p:cNvSpPr>
          <p:nvPr>
            <p:ph idx="1"/>
          </p:nvPr>
        </p:nvSpPr>
        <p:spPr>
          <a:xfrm>
            <a:off x="685800" y="1570567"/>
            <a:ext cx="5809681" cy="2994290"/>
          </a:xfrm>
        </p:spPr>
        <p:txBody>
          <a:bodyPr>
            <a:normAutofit/>
          </a:bodyPr>
          <a:lstStyle/>
          <a:p>
            <a:r>
              <a:rPr lang="en-US" dirty="0" err="1">
                <a:ea typeface="+mn-lt"/>
                <a:cs typeface="+mn-lt"/>
              </a:rPr>
              <a:t>Chỉnh</a:t>
            </a:r>
            <a:r>
              <a:rPr lang="en-US" dirty="0">
                <a:ea typeface="+mn-lt"/>
                <a:cs typeface="+mn-lt"/>
              </a:rPr>
              <a:t> </a:t>
            </a:r>
            <a:r>
              <a:rPr lang="en-US" dirty="0" err="1">
                <a:ea typeface="+mn-lt"/>
                <a:cs typeface="+mn-lt"/>
              </a:rPr>
              <a:t>sửa</a:t>
            </a:r>
            <a:r>
              <a:rPr lang="en-US" dirty="0">
                <a:ea typeface="+mn-lt"/>
                <a:cs typeface="+mn-lt"/>
              </a:rPr>
              <a:t> </a:t>
            </a:r>
            <a:r>
              <a:rPr lang="en-US" dirty="0" err="1">
                <a:ea typeface="+mn-lt"/>
                <a:cs typeface="+mn-lt"/>
              </a:rPr>
              <a:t>sách</a:t>
            </a:r>
            <a:r>
              <a:rPr lang="en-US" dirty="0">
                <a:ea typeface="+mn-lt"/>
                <a:cs typeface="+mn-lt"/>
              </a:rPr>
              <a:t>: Thông tin </a:t>
            </a:r>
            <a:r>
              <a:rPr lang="en-US" dirty="0" err="1">
                <a:ea typeface="+mn-lt"/>
                <a:cs typeface="+mn-lt"/>
              </a:rPr>
              <a:t>của</a:t>
            </a:r>
            <a:r>
              <a:rPr lang="en-US" dirty="0">
                <a:ea typeface="+mn-lt"/>
                <a:cs typeface="+mn-lt"/>
              </a:rPr>
              <a:t> </a:t>
            </a:r>
            <a:r>
              <a:rPr lang="en-US" dirty="0" err="1">
                <a:ea typeface="+mn-lt"/>
                <a:cs typeface="+mn-lt"/>
              </a:rPr>
              <a:t>sách</a:t>
            </a:r>
            <a:r>
              <a:rPr lang="en-US" dirty="0">
                <a:ea typeface="+mn-lt"/>
                <a:cs typeface="+mn-lt"/>
              </a:rPr>
              <a:t> </a:t>
            </a:r>
            <a:r>
              <a:rPr lang="en-US" dirty="0" err="1">
                <a:ea typeface="+mn-lt"/>
                <a:cs typeface="+mn-lt"/>
              </a:rPr>
              <a:t>hiển</a:t>
            </a:r>
            <a:r>
              <a:rPr lang="en-US" dirty="0">
                <a:ea typeface="+mn-lt"/>
                <a:cs typeface="+mn-lt"/>
              </a:rPr>
              <a:t> </a:t>
            </a:r>
            <a:r>
              <a:rPr lang="en-US" dirty="0" err="1">
                <a:ea typeface="+mn-lt"/>
                <a:cs typeface="+mn-lt"/>
              </a:rPr>
              <a:t>thị</a:t>
            </a:r>
            <a:r>
              <a:rPr lang="en-US" dirty="0">
                <a:ea typeface="+mn-lt"/>
                <a:cs typeface="+mn-lt"/>
              </a:rPr>
              <a:t> </a:t>
            </a:r>
            <a:r>
              <a:rPr lang="en-US" dirty="0" err="1">
                <a:ea typeface="+mn-lt"/>
                <a:cs typeface="+mn-lt"/>
              </a:rPr>
              <a:t>sau</a:t>
            </a:r>
            <a:r>
              <a:rPr lang="en-US" dirty="0">
                <a:ea typeface="+mn-lt"/>
                <a:cs typeface="+mn-lt"/>
              </a:rPr>
              <a:t> </a:t>
            </a:r>
            <a:r>
              <a:rPr lang="en-US" dirty="0" err="1">
                <a:ea typeface="+mn-lt"/>
                <a:cs typeface="+mn-lt"/>
              </a:rPr>
              <a:t>khi</a:t>
            </a:r>
            <a:r>
              <a:rPr lang="en-US" dirty="0">
                <a:ea typeface="+mn-lt"/>
                <a:cs typeface="+mn-lt"/>
              </a:rPr>
              <a:t> click </a:t>
            </a:r>
            <a:r>
              <a:rPr lang="en-US" dirty="0" err="1">
                <a:ea typeface="+mn-lt"/>
                <a:cs typeface="+mn-lt"/>
              </a:rPr>
              <a:t>chọn</a:t>
            </a:r>
            <a:r>
              <a:rPr lang="en-US" dirty="0">
                <a:ea typeface="+mn-lt"/>
                <a:cs typeface="+mn-lt"/>
              </a:rPr>
              <a:t> </a:t>
            </a:r>
            <a:r>
              <a:rPr lang="en-US" dirty="0" err="1">
                <a:ea typeface="+mn-lt"/>
                <a:cs typeface="+mn-lt"/>
              </a:rPr>
              <a:t>trên</a:t>
            </a:r>
            <a:r>
              <a:rPr lang="en-US" dirty="0">
                <a:ea typeface="+mn-lt"/>
                <a:cs typeface="+mn-lt"/>
              </a:rPr>
              <a:t> </a:t>
            </a:r>
            <a:r>
              <a:rPr lang="en-US" dirty="0" err="1">
                <a:ea typeface="+mn-lt"/>
                <a:cs typeface="+mn-lt"/>
              </a:rPr>
              <a:t>danh</a:t>
            </a:r>
            <a:r>
              <a:rPr lang="en-US" dirty="0">
                <a:ea typeface="+mn-lt"/>
                <a:cs typeface="+mn-lt"/>
              </a:rPr>
              <a:t> </a:t>
            </a:r>
            <a:r>
              <a:rPr lang="en-US" dirty="0" err="1">
                <a:ea typeface="+mn-lt"/>
                <a:cs typeface="+mn-lt"/>
              </a:rPr>
              <a:t>sách</a:t>
            </a:r>
            <a:r>
              <a:rPr lang="en-US" dirty="0">
                <a:ea typeface="+mn-lt"/>
                <a:cs typeface="+mn-lt"/>
              </a:rPr>
              <a:t>. </a:t>
            </a:r>
            <a:r>
              <a:rPr lang="en-US" dirty="0" err="1">
                <a:ea typeface="+mn-lt"/>
                <a:cs typeface="+mn-lt"/>
              </a:rPr>
              <a:t>Thủ</a:t>
            </a:r>
            <a:r>
              <a:rPr lang="en-US" dirty="0">
                <a:ea typeface="+mn-lt"/>
                <a:cs typeface="+mn-lt"/>
              </a:rPr>
              <a:t> </a:t>
            </a:r>
            <a:r>
              <a:rPr lang="en-US" dirty="0" err="1">
                <a:ea typeface="+mn-lt"/>
                <a:cs typeface="+mn-lt"/>
              </a:rPr>
              <a:t>kho</a:t>
            </a:r>
            <a:r>
              <a:rPr lang="en-US" dirty="0">
                <a:ea typeface="+mn-lt"/>
                <a:cs typeface="+mn-lt"/>
              </a:rPr>
              <a:t> </a:t>
            </a:r>
            <a:r>
              <a:rPr lang="en-US" dirty="0" err="1">
                <a:ea typeface="+mn-lt"/>
                <a:cs typeface="+mn-lt"/>
              </a:rPr>
              <a:t>có</a:t>
            </a:r>
            <a:r>
              <a:rPr lang="en-US" dirty="0">
                <a:ea typeface="+mn-lt"/>
                <a:cs typeface="+mn-lt"/>
              </a:rPr>
              <a:t> </a:t>
            </a:r>
            <a:r>
              <a:rPr lang="en-US" dirty="0" err="1">
                <a:ea typeface="+mn-lt"/>
                <a:cs typeface="+mn-lt"/>
              </a:rPr>
              <a:t>thể</a:t>
            </a:r>
            <a:r>
              <a:rPr lang="en-US" dirty="0">
                <a:ea typeface="+mn-lt"/>
                <a:cs typeface="+mn-lt"/>
              </a:rPr>
              <a:t> </a:t>
            </a:r>
            <a:r>
              <a:rPr lang="en-US" dirty="0" err="1">
                <a:ea typeface="+mn-lt"/>
                <a:cs typeface="+mn-lt"/>
              </a:rPr>
              <a:t>sửa</a:t>
            </a:r>
            <a:r>
              <a:rPr lang="en-US" dirty="0">
                <a:ea typeface="+mn-lt"/>
                <a:cs typeface="+mn-lt"/>
              </a:rPr>
              <a:t> </a:t>
            </a:r>
            <a:r>
              <a:rPr lang="en-US" dirty="0" err="1">
                <a:ea typeface="+mn-lt"/>
                <a:cs typeface="+mn-lt"/>
              </a:rPr>
              <a:t>đổi</a:t>
            </a:r>
            <a:r>
              <a:rPr lang="en-US" dirty="0">
                <a:ea typeface="+mn-lt"/>
                <a:cs typeface="+mn-lt"/>
              </a:rPr>
              <a:t> </a:t>
            </a:r>
            <a:r>
              <a:rPr lang="en-US" dirty="0" err="1">
                <a:ea typeface="+mn-lt"/>
                <a:cs typeface="+mn-lt"/>
              </a:rPr>
              <a:t>và</a:t>
            </a:r>
            <a:r>
              <a:rPr lang="en-US" dirty="0">
                <a:ea typeface="+mn-lt"/>
                <a:cs typeface="+mn-lt"/>
              </a:rPr>
              <a:t> </a:t>
            </a:r>
            <a:r>
              <a:rPr lang="en-US" dirty="0" err="1">
                <a:ea typeface="+mn-lt"/>
                <a:cs typeface="+mn-lt"/>
              </a:rPr>
              <a:t>cập</a:t>
            </a:r>
            <a:r>
              <a:rPr lang="en-US" dirty="0">
                <a:ea typeface="+mn-lt"/>
                <a:cs typeface="+mn-lt"/>
              </a:rPr>
              <a:t> </a:t>
            </a:r>
            <a:r>
              <a:rPr lang="en-US" dirty="0" err="1">
                <a:ea typeface="+mn-lt"/>
                <a:cs typeface="+mn-lt"/>
              </a:rPr>
              <a:t>nhật</a:t>
            </a:r>
            <a:r>
              <a:rPr lang="en-US" dirty="0">
                <a:ea typeface="+mn-lt"/>
                <a:cs typeface="+mn-lt"/>
              </a:rPr>
              <a:t> </a:t>
            </a:r>
            <a:r>
              <a:rPr lang="en-US" dirty="0" err="1">
                <a:ea typeface="+mn-lt"/>
                <a:cs typeface="+mn-lt"/>
              </a:rPr>
              <a:t>thông</a:t>
            </a:r>
            <a:r>
              <a:rPr lang="en-US" dirty="0">
                <a:ea typeface="+mn-lt"/>
                <a:cs typeface="+mn-lt"/>
              </a:rPr>
              <a:t> tin.</a:t>
            </a:r>
            <a:endParaRPr lang="en-US" dirty="0">
              <a:cs typeface="Calibri" panose="020F0502020204030204"/>
            </a:endParaRPr>
          </a:p>
          <a:p>
            <a:pPr>
              <a:buClr>
                <a:srgbClr val="FFFFFF"/>
              </a:buClr>
            </a:pPr>
            <a:r>
              <a:rPr lang="en-US" dirty="0" err="1">
                <a:ea typeface="+mn-lt"/>
                <a:cs typeface="+mn-lt"/>
              </a:rPr>
              <a:t>Xóa</a:t>
            </a:r>
            <a:r>
              <a:rPr lang="en-US" dirty="0">
                <a:ea typeface="+mn-lt"/>
                <a:cs typeface="+mn-lt"/>
              </a:rPr>
              <a:t> </a:t>
            </a:r>
            <a:r>
              <a:rPr lang="en-US" dirty="0" err="1">
                <a:ea typeface="+mn-lt"/>
                <a:cs typeface="+mn-lt"/>
              </a:rPr>
              <a:t>sách</a:t>
            </a:r>
            <a:r>
              <a:rPr lang="en-US" dirty="0">
                <a:ea typeface="+mn-lt"/>
                <a:cs typeface="+mn-lt"/>
              </a:rPr>
              <a:t>: Cho </a:t>
            </a:r>
            <a:r>
              <a:rPr lang="en-US" dirty="0" err="1">
                <a:ea typeface="+mn-lt"/>
                <a:cs typeface="+mn-lt"/>
              </a:rPr>
              <a:t>phép</a:t>
            </a:r>
            <a:r>
              <a:rPr lang="en-US" dirty="0">
                <a:ea typeface="+mn-lt"/>
                <a:cs typeface="+mn-lt"/>
              </a:rPr>
              <a:t> </a:t>
            </a:r>
            <a:r>
              <a:rPr lang="en-US" dirty="0" err="1">
                <a:ea typeface="+mn-lt"/>
                <a:cs typeface="+mn-lt"/>
              </a:rPr>
              <a:t>thủ</a:t>
            </a:r>
            <a:r>
              <a:rPr lang="en-US" dirty="0">
                <a:ea typeface="+mn-lt"/>
                <a:cs typeface="+mn-lt"/>
              </a:rPr>
              <a:t> </a:t>
            </a:r>
            <a:r>
              <a:rPr lang="en-US" dirty="0" err="1">
                <a:ea typeface="+mn-lt"/>
                <a:cs typeface="+mn-lt"/>
              </a:rPr>
              <a:t>kho</a:t>
            </a:r>
            <a:r>
              <a:rPr lang="en-US" dirty="0">
                <a:ea typeface="+mn-lt"/>
                <a:cs typeface="+mn-lt"/>
              </a:rPr>
              <a:t> </a:t>
            </a:r>
            <a:r>
              <a:rPr lang="en-US" dirty="0" err="1">
                <a:ea typeface="+mn-lt"/>
                <a:cs typeface="+mn-lt"/>
              </a:rPr>
              <a:t>xóa</a:t>
            </a:r>
            <a:r>
              <a:rPr lang="en-US" dirty="0">
                <a:ea typeface="+mn-lt"/>
                <a:cs typeface="+mn-lt"/>
              </a:rPr>
              <a:t> </a:t>
            </a:r>
            <a:r>
              <a:rPr lang="en-US" dirty="0" err="1">
                <a:ea typeface="+mn-lt"/>
                <a:cs typeface="+mn-lt"/>
              </a:rPr>
              <a:t>sau</a:t>
            </a:r>
            <a:r>
              <a:rPr lang="en-US" dirty="0">
                <a:ea typeface="+mn-lt"/>
                <a:cs typeface="+mn-lt"/>
              </a:rPr>
              <a:t> </a:t>
            </a:r>
            <a:r>
              <a:rPr lang="en-US" dirty="0" err="1">
                <a:ea typeface="+mn-lt"/>
                <a:cs typeface="+mn-lt"/>
              </a:rPr>
              <a:t>khi</a:t>
            </a:r>
            <a:r>
              <a:rPr lang="en-US" dirty="0">
                <a:ea typeface="+mn-lt"/>
                <a:cs typeface="+mn-lt"/>
              </a:rPr>
              <a:t> </a:t>
            </a:r>
            <a:r>
              <a:rPr lang="en-US" dirty="0" err="1">
                <a:ea typeface="+mn-lt"/>
                <a:cs typeface="+mn-lt"/>
              </a:rPr>
              <a:t>chọn</a:t>
            </a:r>
            <a:r>
              <a:rPr lang="en-US" dirty="0">
                <a:ea typeface="+mn-lt"/>
                <a:cs typeface="+mn-lt"/>
              </a:rPr>
              <a:t> </a:t>
            </a:r>
            <a:r>
              <a:rPr lang="en-US" dirty="0" err="1">
                <a:ea typeface="+mn-lt"/>
                <a:cs typeface="+mn-lt"/>
              </a:rPr>
              <a:t>và</a:t>
            </a:r>
            <a:r>
              <a:rPr lang="en-US" dirty="0">
                <a:ea typeface="+mn-lt"/>
                <a:cs typeface="+mn-lt"/>
              </a:rPr>
              <a:t> </a:t>
            </a:r>
            <a:r>
              <a:rPr lang="en-US" dirty="0" err="1">
                <a:ea typeface="+mn-lt"/>
                <a:cs typeface="+mn-lt"/>
              </a:rPr>
              <a:t>xác</a:t>
            </a:r>
            <a:r>
              <a:rPr lang="en-US" dirty="0">
                <a:ea typeface="+mn-lt"/>
                <a:cs typeface="+mn-lt"/>
              </a:rPr>
              <a:t> </a:t>
            </a:r>
            <a:r>
              <a:rPr lang="en-US" dirty="0" err="1">
                <a:ea typeface="+mn-lt"/>
                <a:cs typeface="+mn-lt"/>
              </a:rPr>
              <a:t>nhận</a:t>
            </a:r>
            <a:r>
              <a:rPr lang="en-US" dirty="0">
                <a:ea typeface="+mn-lt"/>
                <a:cs typeface="+mn-lt"/>
              </a:rPr>
              <a:t> </a:t>
            </a:r>
            <a:r>
              <a:rPr lang="en-US" dirty="0" err="1">
                <a:ea typeface="+mn-lt"/>
                <a:cs typeface="+mn-lt"/>
              </a:rPr>
              <a:t>trước</a:t>
            </a:r>
            <a:r>
              <a:rPr lang="en-US" dirty="0">
                <a:ea typeface="+mn-lt"/>
                <a:cs typeface="+mn-lt"/>
              </a:rPr>
              <a:t> </a:t>
            </a:r>
            <a:r>
              <a:rPr lang="en-US" dirty="0" err="1">
                <a:ea typeface="+mn-lt"/>
                <a:cs typeface="+mn-lt"/>
              </a:rPr>
              <a:t>khi</a:t>
            </a:r>
            <a:r>
              <a:rPr lang="en-US" dirty="0">
                <a:ea typeface="+mn-lt"/>
                <a:cs typeface="+mn-lt"/>
              </a:rPr>
              <a:t> </a:t>
            </a:r>
            <a:r>
              <a:rPr lang="en-US" dirty="0" err="1">
                <a:ea typeface="+mn-lt"/>
                <a:cs typeface="+mn-lt"/>
              </a:rPr>
              <a:t>xóa</a:t>
            </a:r>
            <a:r>
              <a:rPr lang="en-US" dirty="0">
                <a:ea typeface="+mn-lt"/>
                <a:cs typeface="+mn-lt"/>
              </a:rPr>
              <a:t>.</a:t>
            </a:r>
            <a:endParaRPr lang="en-US">
              <a:cs typeface="Calibri" panose="020F0502020204030204"/>
            </a:endParaRPr>
          </a:p>
          <a:p>
            <a:pPr>
              <a:buClr>
                <a:srgbClr val="FFFFFF"/>
              </a:buClr>
              <a:buFont typeface="Wingdings"/>
              <a:buChar char="Ø"/>
            </a:pPr>
            <a:r>
              <a:rPr lang="en-US" dirty="0">
                <a:ea typeface="+mn-lt"/>
                <a:cs typeface="+mn-lt"/>
              </a:rPr>
              <a:t>Lưu ý: </a:t>
            </a:r>
            <a:r>
              <a:rPr lang="en-US" dirty="0" err="1">
                <a:ea typeface="+mn-lt"/>
                <a:cs typeface="+mn-lt"/>
              </a:rPr>
              <a:t>Chỉ</a:t>
            </a:r>
            <a:r>
              <a:rPr lang="en-US" dirty="0">
                <a:ea typeface="+mn-lt"/>
                <a:cs typeface="+mn-lt"/>
              </a:rPr>
              <a:t> </a:t>
            </a:r>
            <a:r>
              <a:rPr lang="en-US" dirty="0" err="1">
                <a:ea typeface="+mn-lt"/>
                <a:cs typeface="+mn-lt"/>
              </a:rPr>
              <a:t>được</a:t>
            </a:r>
            <a:r>
              <a:rPr lang="en-US" dirty="0">
                <a:ea typeface="+mn-lt"/>
                <a:cs typeface="+mn-lt"/>
              </a:rPr>
              <a:t> </a:t>
            </a:r>
            <a:r>
              <a:rPr lang="en-US" dirty="0" err="1">
                <a:ea typeface="+mn-lt"/>
                <a:cs typeface="+mn-lt"/>
              </a:rPr>
              <a:t>phép</a:t>
            </a:r>
            <a:r>
              <a:rPr lang="en-US" dirty="0">
                <a:ea typeface="+mn-lt"/>
                <a:cs typeface="+mn-lt"/>
              </a:rPr>
              <a:t> </a:t>
            </a:r>
            <a:r>
              <a:rPr lang="en-US" dirty="0" err="1">
                <a:ea typeface="+mn-lt"/>
                <a:cs typeface="+mn-lt"/>
              </a:rPr>
              <a:t>xóa</a:t>
            </a:r>
            <a:r>
              <a:rPr lang="en-US" dirty="0">
                <a:ea typeface="+mn-lt"/>
                <a:cs typeface="+mn-lt"/>
              </a:rPr>
              <a:t> </a:t>
            </a:r>
            <a:r>
              <a:rPr lang="en-US" dirty="0" err="1">
                <a:ea typeface="+mn-lt"/>
                <a:cs typeface="+mn-lt"/>
              </a:rPr>
              <a:t>khi</a:t>
            </a:r>
            <a:r>
              <a:rPr lang="en-US" dirty="0">
                <a:ea typeface="+mn-lt"/>
                <a:cs typeface="+mn-lt"/>
              </a:rPr>
              <a:t> </a:t>
            </a:r>
            <a:r>
              <a:rPr lang="en-US" dirty="0" err="1">
                <a:ea typeface="+mn-lt"/>
                <a:cs typeface="+mn-lt"/>
              </a:rPr>
              <a:t>sách</a:t>
            </a:r>
            <a:r>
              <a:rPr lang="en-US" dirty="0">
                <a:ea typeface="+mn-lt"/>
                <a:cs typeface="+mn-lt"/>
              </a:rPr>
              <a:t> </a:t>
            </a:r>
            <a:r>
              <a:rPr lang="en-US" dirty="0" err="1">
                <a:ea typeface="+mn-lt"/>
                <a:cs typeface="+mn-lt"/>
              </a:rPr>
              <a:t>đó</a:t>
            </a:r>
            <a:r>
              <a:rPr lang="en-US" dirty="0">
                <a:ea typeface="+mn-lt"/>
                <a:cs typeface="+mn-lt"/>
              </a:rPr>
              <a:t> </a:t>
            </a:r>
            <a:r>
              <a:rPr lang="en-US" dirty="0" err="1">
                <a:ea typeface="+mn-lt"/>
                <a:cs typeface="+mn-lt"/>
              </a:rPr>
              <a:t>không</a:t>
            </a:r>
            <a:r>
              <a:rPr lang="en-US" dirty="0">
                <a:ea typeface="+mn-lt"/>
                <a:cs typeface="+mn-lt"/>
              </a:rPr>
              <a:t> </a:t>
            </a:r>
            <a:r>
              <a:rPr lang="en-US" dirty="0" err="1">
                <a:ea typeface="+mn-lt"/>
                <a:cs typeface="+mn-lt"/>
              </a:rPr>
              <a:t>có</a:t>
            </a:r>
            <a:r>
              <a:rPr lang="en-US" dirty="0">
                <a:ea typeface="+mn-lt"/>
                <a:cs typeface="+mn-lt"/>
              </a:rPr>
              <a:t> </a:t>
            </a:r>
            <a:r>
              <a:rPr lang="en-US" dirty="0" err="1">
                <a:ea typeface="+mn-lt"/>
                <a:cs typeface="+mn-lt"/>
              </a:rPr>
              <a:t>người</a:t>
            </a:r>
            <a:r>
              <a:rPr lang="en-US" dirty="0">
                <a:ea typeface="+mn-lt"/>
                <a:cs typeface="+mn-lt"/>
              </a:rPr>
              <a:t> </a:t>
            </a:r>
            <a:r>
              <a:rPr lang="en-US" dirty="0" err="1">
                <a:ea typeface="+mn-lt"/>
                <a:cs typeface="+mn-lt"/>
              </a:rPr>
              <a:t>mượn</a:t>
            </a:r>
            <a:r>
              <a:rPr lang="en-US" dirty="0">
                <a:ea typeface="+mn-lt"/>
                <a:cs typeface="+mn-lt"/>
              </a:rPr>
              <a:t>.</a:t>
            </a:r>
            <a:endParaRPr lang="en-US">
              <a:cs typeface="Calibri" panose="020F0502020204030204"/>
            </a:endParaRPr>
          </a:p>
          <a:p>
            <a:pPr>
              <a:buClr>
                <a:srgbClr val="FFFFFF"/>
              </a:buClr>
            </a:pPr>
            <a:endParaRPr lang="en-US" dirty="0">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id="{3B3120F5-378D-49B7-AF46-F094B11EA7F7}"/>
              </a:ext>
            </a:extLst>
          </p:cNvPr>
          <p:cNvPicPr>
            <a:picLocks noChangeAspect="1"/>
          </p:cNvPicPr>
          <p:nvPr/>
        </p:nvPicPr>
        <p:blipFill>
          <a:blip r:embed="rId3"/>
          <a:stretch>
            <a:fillRect/>
          </a:stretch>
        </p:blipFill>
        <p:spPr>
          <a:xfrm>
            <a:off x="1902265" y="4564045"/>
            <a:ext cx="7990825" cy="1351956"/>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9" name="Picture 8" descr="Graphical user interface, text, application&#10;&#10;Description automatically generated">
            <a:extLst>
              <a:ext uri="{FF2B5EF4-FFF2-40B4-BE49-F238E27FC236}">
                <a16:creationId xmlns:a16="http://schemas.microsoft.com/office/drawing/2014/main" id="{72B997B4-7A12-4239-A2AF-41D945E4F5D9}"/>
              </a:ext>
            </a:extLst>
          </p:cNvPr>
          <p:cNvPicPr>
            <a:picLocks noChangeAspect="1"/>
          </p:cNvPicPr>
          <p:nvPr/>
        </p:nvPicPr>
        <p:blipFill>
          <a:blip r:embed="rId4"/>
          <a:stretch>
            <a:fillRect/>
          </a:stretch>
        </p:blipFill>
        <p:spPr>
          <a:xfrm>
            <a:off x="7027175" y="1046435"/>
            <a:ext cx="2867025" cy="1495560"/>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1" name="Picture 10">
            <a:extLst>
              <a:ext uri="{FF2B5EF4-FFF2-40B4-BE49-F238E27FC236}">
                <a16:creationId xmlns:a16="http://schemas.microsoft.com/office/drawing/2014/main" id="{244C9897-C26D-4BF0-AA4F-57DE38512053}"/>
              </a:ext>
            </a:extLst>
          </p:cNvPr>
          <p:cNvPicPr>
            <a:picLocks noChangeAspect="1"/>
          </p:cNvPicPr>
          <p:nvPr/>
        </p:nvPicPr>
        <p:blipFill>
          <a:blip r:embed="rId5"/>
          <a:stretch>
            <a:fillRect/>
          </a:stretch>
        </p:blipFill>
        <p:spPr>
          <a:xfrm>
            <a:off x="7031832" y="3151461"/>
            <a:ext cx="2876550" cy="757750"/>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1033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C0CE9-3562-4E73-B933-25CF7C390521}"/>
              </a:ext>
            </a:extLst>
          </p:cNvPr>
          <p:cNvSpPr>
            <a:spLocks noGrp="1"/>
          </p:cNvSpPr>
          <p:nvPr>
            <p:ph type="title"/>
          </p:nvPr>
        </p:nvSpPr>
        <p:spPr>
          <a:xfrm>
            <a:off x="630936" y="1110861"/>
            <a:ext cx="3782038" cy="1029482"/>
          </a:xfrm>
        </p:spPr>
        <p:txBody>
          <a:bodyPr vert="horz" lIns="91440" tIns="45720" rIns="91440" bIns="45720" rtlCol="0" anchor="b">
            <a:noAutofit/>
          </a:bodyPr>
          <a:lstStyle/>
          <a:p>
            <a:r>
              <a:rPr lang="en-US" sz="3600" b="1" kern="1200" err="1">
                <a:latin typeface="Arial" panose="020B0604020202020204" pitchFamily="34" charset="0"/>
                <a:cs typeface="Arial" panose="020B0604020202020204" pitchFamily="34" charset="0"/>
              </a:rPr>
              <a:t>Quản</a:t>
            </a:r>
            <a:r>
              <a:rPr lang="en-US" sz="3600" b="1" kern="1200">
                <a:latin typeface="Arial" panose="020B0604020202020204" pitchFamily="34" charset="0"/>
                <a:cs typeface="Arial" panose="020B0604020202020204" pitchFamily="34" charset="0"/>
              </a:rPr>
              <a:t> </a:t>
            </a:r>
            <a:r>
              <a:rPr lang="en-US" sz="3600" b="1" kern="1200" err="1">
                <a:latin typeface="Arial" panose="020B0604020202020204" pitchFamily="34" charset="0"/>
                <a:cs typeface="Arial" panose="020B0604020202020204" pitchFamily="34" charset="0"/>
              </a:rPr>
              <a:t>lý</a:t>
            </a:r>
            <a:r>
              <a:rPr lang="en-US" sz="3600" b="1" kern="1200">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tác</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giả</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nxb</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thể</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loại</a:t>
            </a:r>
            <a:endParaRPr lang="en-US" sz="3600" b="1" kern="120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A745BF06-C3DE-4F42-A0E6-EF82E2658E41}"/>
              </a:ext>
            </a:extLst>
          </p:cNvPr>
          <p:cNvSpPr>
            <a:spLocks noGrp="1"/>
          </p:cNvSpPr>
          <p:nvPr>
            <p:ph type="body" sz="half" idx="2"/>
          </p:nvPr>
        </p:nvSpPr>
        <p:spPr>
          <a:xfrm>
            <a:off x="630936" y="2237496"/>
            <a:ext cx="3429000" cy="3748525"/>
          </a:xfrm>
        </p:spPr>
        <p:txBody>
          <a:bodyPr vert="horz" lIns="91440" tIns="45720" rIns="91440" bIns="45720" rtlCol="0" anchor="t">
            <a:normAutofit/>
          </a:bodyPr>
          <a:lstStyle/>
          <a:p>
            <a:pPr>
              <a:lnSpc>
                <a:spcPct val="150000"/>
              </a:lnSpc>
            </a:pPr>
            <a:r>
              <a:rPr lang="en-US" err="1">
                <a:latin typeface="Arial" panose="020B0604020202020204" pitchFamily="34" charset="0"/>
                <a:cs typeface="Arial" panose="020B0604020202020204" pitchFamily="34" charset="0"/>
              </a:rPr>
              <a:t>Các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chức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năng</a:t>
            </a:r>
            <a:endParaRPr lang="en-US">
              <a:latin typeface="Arial" panose="020B0604020202020204" pitchFamily="34" charset="0"/>
              <a:cs typeface="Arial" panose="020B0604020202020204" pitchFamily="34" charset="0"/>
            </a:endParaRPr>
          </a:p>
          <a:p>
            <a:pPr marL="400050" indent="-342900">
              <a:lnSpc>
                <a:spcPct val="150000"/>
              </a:lnSpc>
              <a:buFont typeface="Wingdings" panose="05000000000000000000" pitchFamily="2" charset="2"/>
              <a:buChar char="Ø"/>
            </a:pPr>
            <a:r>
              <a:rPr lang="en-US" err="1">
                <a:latin typeface="Arial" panose="020B0604020202020204" pitchFamily="34" charset="0"/>
                <a:cs typeface="Arial" panose="020B0604020202020204" pitchFamily="34" charset="0"/>
              </a:rPr>
              <a:t>Thêm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thêm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mới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nxb</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loại</a:t>
            </a:r>
            <a:endParaRPr lang="en-US">
              <a:latin typeface="Arial" panose="020B0604020202020204" pitchFamily="34" charset="0"/>
              <a:cs typeface="Arial" panose="020B0604020202020204" pitchFamily="34" charset="0"/>
            </a:endParaRPr>
          </a:p>
          <a:p>
            <a:pPr marL="400050" indent="-342900">
              <a:lnSpc>
                <a:spcPct val="150000"/>
              </a:lnSpc>
              <a:buFont typeface="Wingdings" panose="05000000000000000000" pitchFamily="2" charset="2"/>
              <a:buChar char="Ø"/>
            </a:pPr>
            <a:r>
              <a:rPr lang="en-US" err="1">
                <a:latin typeface="Arial" panose="020B0604020202020204" pitchFamily="34" charset="0"/>
                <a:cs typeface="Arial" panose="020B0604020202020204" pitchFamily="34" charset="0"/>
              </a:rPr>
              <a:t>Sửa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sửa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nxb</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loại</a:t>
            </a:r>
            <a:endParaRPr lang="en-US">
              <a:latin typeface="Arial" panose="020B0604020202020204" pitchFamily="34" charset="0"/>
              <a:cs typeface="Arial" panose="020B0604020202020204" pitchFamily="34" charset="0"/>
            </a:endParaRPr>
          </a:p>
          <a:p>
            <a:pPr marL="400050" indent="-342900">
              <a:lnSpc>
                <a:spcPct val="150000"/>
              </a:lnSpc>
              <a:buFont typeface="Wingdings" panose="05000000000000000000" pitchFamily="2" charset="2"/>
              <a:buChar char="Ø"/>
            </a:pPr>
            <a:r>
              <a:rPr lang="en-US" err="1">
                <a:latin typeface="Arial" panose="020B0604020202020204" pitchFamily="34" charset="0"/>
                <a:cs typeface="Arial" panose="020B0604020202020204" pitchFamily="34" charset="0"/>
              </a:rPr>
              <a:t>Xóa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xóa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nxb</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loại</a:t>
            </a:r>
            <a:endParaRPr lang="en-US">
              <a:latin typeface="Arial" panose="020B0604020202020204" pitchFamily="34" charset="0"/>
              <a:cs typeface="Arial" panose="020B0604020202020204" pitchFamily="34" charset="0"/>
            </a:endParaRPr>
          </a:p>
          <a:p>
            <a:pPr marL="400050" indent="-342900">
              <a:lnSpc>
                <a:spcPct val="150000"/>
              </a:lnSpc>
              <a:buFont typeface="Wingdings" panose="05000000000000000000" pitchFamily="2" charset="2"/>
              <a:buChar char="Ø"/>
            </a:pPr>
            <a:r>
              <a:rPr lang="en-US" err="1">
                <a:latin typeface="Arial" panose="020B0604020202020204" pitchFamily="34" charset="0"/>
                <a:cs typeface="Arial" panose="020B0604020202020204" pitchFamily="34" charset="0"/>
              </a:rPr>
              <a:t>Tìm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kiếm</a:t>
            </a:r>
            <a:r>
              <a:rPr lang="en-US">
                <a:latin typeface="Arial" panose="020B0604020202020204" pitchFamily="34" charset="0"/>
                <a:cs typeface="Arial" panose="020B0604020202020204" pitchFamily="34" charset="0"/>
              </a:rPr>
              <a:t> : </a:t>
            </a:r>
            <a:r>
              <a:rPr lang="en-US" err="1">
                <a:latin typeface="Arial" panose="020B0604020202020204" pitchFamily="34" charset="0"/>
                <a:cs typeface="Arial" panose="020B0604020202020204" pitchFamily="34" charset="0"/>
              </a:rPr>
              <a:t>tìm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kiếm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nxb</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loại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theo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nxb</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loại</a:t>
            </a:r>
            <a:endParaRPr lang="en-US">
              <a:latin typeface="Arial" panose="020B0604020202020204" pitchFamily="34" charset="0"/>
              <a:cs typeface="Arial" panose="020B0604020202020204" pitchFamily="34" charset="0"/>
            </a:endParaRPr>
          </a:p>
        </p:txBody>
      </p:sp>
      <p:pic>
        <p:nvPicPr>
          <p:cNvPr id="6" name="Content Placeholder 5">
            <a:extLst>
              <a:ext uri="{FF2B5EF4-FFF2-40B4-BE49-F238E27FC236}">
                <a16:creationId xmlns:a16="http://schemas.microsoft.com/office/drawing/2014/main" id="{526BF73F-FC1D-43AB-9FFD-61271D11101B}"/>
              </a:ext>
            </a:extLst>
          </p:cNvPr>
          <p:cNvPicPr>
            <a:picLocks noGrp="1" noChangeAspect="1"/>
          </p:cNvPicPr>
          <p:nvPr>
            <p:ph idx="1"/>
          </p:nvPr>
        </p:nvPicPr>
        <p:blipFill>
          <a:blip r:embed="rId2"/>
          <a:stretch>
            <a:fillRect/>
          </a:stretch>
        </p:blipFill>
        <p:spPr>
          <a:xfrm>
            <a:off x="4654296" y="1012698"/>
            <a:ext cx="6903720" cy="4832603"/>
          </a:xfrm>
          <a:prstGeom prst="rect">
            <a:avLst/>
          </a:prstGeom>
        </p:spPr>
      </p:pic>
      <p:pic>
        <p:nvPicPr>
          <p:cNvPr id="5" name="Picture 4">
            <a:extLst>
              <a:ext uri="{FF2B5EF4-FFF2-40B4-BE49-F238E27FC236}">
                <a16:creationId xmlns:a16="http://schemas.microsoft.com/office/drawing/2014/main" id="{479EA2DC-0168-43A1-922D-B8B0C2445945}"/>
              </a:ext>
            </a:extLst>
          </p:cNvPr>
          <p:cNvPicPr>
            <a:picLocks noChangeAspect="1"/>
          </p:cNvPicPr>
          <p:nvPr/>
        </p:nvPicPr>
        <p:blipFill>
          <a:blip r:embed="rId3"/>
          <a:stretch>
            <a:fillRect/>
          </a:stretch>
        </p:blipFill>
        <p:spPr>
          <a:xfrm>
            <a:off x="4654296" y="1012698"/>
            <a:ext cx="6903720" cy="4832603"/>
          </a:xfrm>
          <a:prstGeom prst="rect">
            <a:avLst/>
          </a:prstGeom>
        </p:spPr>
      </p:pic>
    </p:spTree>
    <p:extLst>
      <p:ext uri="{BB962C8B-B14F-4D97-AF65-F5344CB8AC3E}">
        <p14:creationId xmlns:p14="http://schemas.microsoft.com/office/powerpoint/2010/main" val="3956573983"/>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C0CE9-3562-4E73-B933-25CF7C390521}"/>
              </a:ext>
            </a:extLst>
          </p:cNvPr>
          <p:cNvSpPr>
            <a:spLocks noGrp="1"/>
          </p:cNvSpPr>
          <p:nvPr>
            <p:ph type="title"/>
          </p:nvPr>
        </p:nvSpPr>
        <p:spPr>
          <a:xfrm>
            <a:off x="630936" y="1120287"/>
            <a:ext cx="3782038" cy="1029482"/>
          </a:xfrm>
        </p:spPr>
        <p:txBody>
          <a:bodyPr vert="horz" lIns="91440" tIns="45720" rIns="91440" bIns="45720" rtlCol="0" anchor="b">
            <a:noAutofit/>
          </a:bodyPr>
          <a:lstStyle/>
          <a:p>
            <a:r>
              <a:rPr lang="en-US" sz="3600" b="1" kern="1200" err="1">
                <a:latin typeface="Arial" panose="020B0604020202020204" pitchFamily="34" charset="0"/>
                <a:cs typeface="Arial" panose="020B0604020202020204" pitchFamily="34" charset="0"/>
              </a:rPr>
              <a:t>Quản</a:t>
            </a:r>
            <a:r>
              <a:rPr lang="en-US" sz="3600" b="1" kern="1200">
                <a:latin typeface="Arial" panose="020B0604020202020204" pitchFamily="34" charset="0"/>
                <a:cs typeface="Arial" panose="020B0604020202020204" pitchFamily="34" charset="0"/>
              </a:rPr>
              <a:t> </a:t>
            </a:r>
            <a:r>
              <a:rPr lang="en-US" sz="3600" b="1" kern="1200" err="1">
                <a:latin typeface="Arial" panose="020B0604020202020204" pitchFamily="34" charset="0"/>
                <a:cs typeface="Arial" panose="020B0604020202020204" pitchFamily="34" charset="0"/>
              </a:rPr>
              <a:t>lý</a:t>
            </a:r>
            <a:r>
              <a:rPr lang="en-US" sz="3600" b="1" kern="1200">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tác</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giả</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nxb</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thể</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loại</a:t>
            </a:r>
            <a:endParaRPr lang="en-US" sz="3600" b="1" kern="120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A745BF06-C3DE-4F42-A0E6-EF82E2658E41}"/>
              </a:ext>
            </a:extLst>
          </p:cNvPr>
          <p:cNvSpPr>
            <a:spLocks noGrp="1"/>
          </p:cNvSpPr>
          <p:nvPr>
            <p:ph type="body" sz="half" idx="2"/>
          </p:nvPr>
        </p:nvSpPr>
        <p:spPr>
          <a:xfrm>
            <a:off x="630936" y="2378897"/>
            <a:ext cx="3429000" cy="3748525"/>
          </a:xfrm>
        </p:spPr>
        <p:txBody>
          <a:bodyPr vert="horz" lIns="91440" tIns="45720" rIns="91440" bIns="45720" rtlCol="0" anchor="t">
            <a:normAutofit/>
          </a:bodyPr>
          <a:lstStyle/>
          <a:p>
            <a:pPr lvl="0" fontAlgn="base">
              <a:lnSpc>
                <a:spcPct val="150000"/>
              </a:lnSpc>
              <a:spcBef>
                <a:spcPts val="60"/>
              </a:spcBef>
              <a:spcAft>
                <a:spcPts val="60"/>
              </a:spcAft>
            </a:pPr>
            <a:r>
              <a:rPr lang="en-US" sz="1800">
                <a:effectLst/>
                <a:latin typeface="Arial" panose="020B0604020202020204" pitchFamily="34" charset="0"/>
                <a:cs typeface="Arial" panose="020B0604020202020204" pitchFamily="34" charset="0"/>
              </a:rPr>
              <a:t>1. </a:t>
            </a:r>
            <a:r>
              <a:rPr lang="en-US" sz="1800" err="1">
                <a:effectLst/>
                <a:latin typeface="Arial" panose="020B0604020202020204" pitchFamily="34" charset="0"/>
                <a:cs typeface="Arial" panose="020B0604020202020204" pitchFamily="34" charset="0"/>
              </a:rPr>
              <a:t>Thêm</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mới</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lớp</a:t>
            </a:r>
            <a:r>
              <a:rPr lang="en-US" sz="1800">
                <a:effectLst/>
                <a:latin typeface="Arial" panose="020B0604020202020204" pitchFamily="34" charset="0"/>
                <a:cs typeface="Arial" panose="020B0604020202020204" pitchFamily="34" charset="0"/>
              </a:rPr>
              <a:t>, khoa, </a:t>
            </a:r>
            <a:r>
              <a:rPr lang="en-US" sz="1800" err="1">
                <a:effectLst/>
                <a:latin typeface="Arial" panose="020B0604020202020204" pitchFamily="34" charset="0"/>
                <a:cs typeface="Arial" panose="020B0604020202020204" pitchFamily="34" charset="0"/>
              </a:rPr>
              <a:t>vai</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trò</a:t>
            </a:r>
            <a:r>
              <a:rPr lang="en-US" sz="1800">
                <a:latin typeface="Arial" panose="020B0604020202020204" pitchFamily="34" charset="0"/>
                <a:cs typeface="Arial" panose="020B0604020202020204" pitchFamily="34" charset="0"/>
              </a:rPr>
              <a:t> </a:t>
            </a:r>
            <a:r>
              <a:rPr lang="en-US" sz="1800">
                <a:effectLst/>
                <a:latin typeface="Arial" panose="020B0604020202020204" pitchFamily="34" charset="0"/>
                <a:cs typeface="Arial" panose="020B0604020202020204" pitchFamily="34" charset="0"/>
              </a:rPr>
              <a:t>:</a:t>
            </a:r>
          </a:p>
          <a:p>
            <a:pPr marL="342900" lvl="0" indent="-342900" fontAlgn="base">
              <a:lnSpc>
                <a:spcPct val="150000"/>
              </a:lnSpc>
              <a:spcBef>
                <a:spcPts val="60"/>
              </a:spcBef>
              <a:spcAft>
                <a:spcPts val="60"/>
              </a:spcAft>
              <a:buFont typeface="Wingdings" panose="05000000000000000000" pitchFamily="2" charset="2"/>
              <a:buChar char="Ø"/>
            </a:pPr>
            <a:r>
              <a:rPr lang="en-US" sz="1800" err="1">
                <a:effectLst/>
                <a:latin typeface="Arial" panose="020B0604020202020204" pitchFamily="34" charset="0"/>
                <a:cs typeface="Arial" panose="020B0604020202020204" pitchFamily="34" charset="0"/>
              </a:rPr>
              <a:t>Chọn</a:t>
            </a:r>
            <a:r>
              <a:rPr lang="en-US" sz="1800">
                <a:effectLst/>
                <a:latin typeface="Arial" panose="020B0604020202020204" pitchFamily="34" charset="0"/>
                <a:cs typeface="Arial" panose="020B0604020202020204" pitchFamily="34" charset="0"/>
              </a:rPr>
              <a:t> button “</a:t>
            </a:r>
            <a:r>
              <a:rPr lang="en-US" sz="1800" err="1">
                <a:effectLst/>
                <a:latin typeface="Arial" panose="020B0604020202020204" pitchFamily="34" charset="0"/>
                <a:cs typeface="Arial" panose="020B0604020202020204" pitchFamily="34" charset="0"/>
              </a:rPr>
              <a:t>Thêm</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thì</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sẽ</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xuất</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hiện</a:t>
            </a:r>
            <a:r>
              <a:rPr lang="en-US" sz="1800">
                <a:effectLst/>
                <a:latin typeface="Arial" panose="020B0604020202020204" pitchFamily="34" charset="0"/>
                <a:cs typeface="Arial" panose="020B0604020202020204" pitchFamily="34" charset="0"/>
              </a:rPr>
              <a:t> dialog </a:t>
            </a:r>
            <a:r>
              <a:rPr lang="en-US" sz="1800" err="1">
                <a:effectLst/>
                <a:latin typeface="Arial" panose="020B0604020202020204" pitchFamily="34" charset="0"/>
                <a:cs typeface="Arial" panose="020B0604020202020204" pitchFamily="34" charset="0"/>
              </a:rPr>
              <a:t>Thêm</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mới</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nếu</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thông</a:t>
            </a:r>
            <a:r>
              <a:rPr lang="en-US" sz="1800">
                <a:effectLst/>
                <a:latin typeface="Arial" panose="020B0604020202020204" pitchFamily="34" charset="0"/>
                <a:cs typeface="Arial" panose="020B0604020202020204" pitchFamily="34" charset="0"/>
              </a:rPr>
              <a:t> tin </a:t>
            </a:r>
            <a:r>
              <a:rPr lang="en-US" sz="1800" err="1">
                <a:effectLst/>
                <a:latin typeface="Arial" panose="020B0604020202020204" pitchFamily="34" charset="0"/>
                <a:cs typeface="Arial" panose="020B0604020202020204" pitchFamily="34" charset="0"/>
              </a:rPr>
              <a:t>nhập</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vào</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phù</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hợp</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sẽ</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cho</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phép</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thêm</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vào</a:t>
            </a:r>
            <a:r>
              <a:rPr lang="en-US" sz="1800">
                <a:effectLst/>
                <a:latin typeface="Arial" panose="020B0604020202020204" pitchFamily="34" charset="0"/>
                <a:cs typeface="Arial" panose="020B0604020202020204" pitchFamily="34" charset="0"/>
              </a:rPr>
              <a:t> CSDL (table </a:t>
            </a:r>
            <a:r>
              <a:rPr lang="en-US">
                <a:effectLst/>
                <a:latin typeface="Arial" panose="020B0604020202020204" pitchFamily="34" charset="0"/>
                <a:cs typeface="Arial" panose="020B0604020202020204" pitchFamily="34" charset="0"/>
              </a:rPr>
              <a:t>TACGIA, NXB, THELOAI</a:t>
            </a:r>
            <a:r>
              <a:rPr lang="en-US" sz="1800">
                <a:effectLst/>
                <a:latin typeface="Arial" panose="020B0604020202020204" pitchFamily="34" charset="0"/>
                <a:cs typeface="Arial" panose="020B0604020202020204" pitchFamily="34" charset="0"/>
              </a:rPr>
              <a:t>).</a:t>
            </a:r>
          </a:p>
        </p:txBody>
      </p:sp>
      <p:pic>
        <p:nvPicPr>
          <p:cNvPr id="6" name="Content Placeholder 5">
            <a:extLst>
              <a:ext uri="{FF2B5EF4-FFF2-40B4-BE49-F238E27FC236}">
                <a16:creationId xmlns:a16="http://schemas.microsoft.com/office/drawing/2014/main" id="{526BF73F-FC1D-43AB-9FFD-61271D11101B}"/>
              </a:ext>
            </a:extLst>
          </p:cNvPr>
          <p:cNvPicPr>
            <a:picLocks noGrp="1" noChangeAspect="1"/>
          </p:cNvPicPr>
          <p:nvPr>
            <p:ph idx="1"/>
          </p:nvPr>
        </p:nvPicPr>
        <p:blipFill>
          <a:blip r:embed="rId2"/>
          <a:stretch>
            <a:fillRect/>
          </a:stretch>
        </p:blipFill>
        <p:spPr>
          <a:xfrm>
            <a:off x="4654296" y="1012698"/>
            <a:ext cx="6903720" cy="4832603"/>
          </a:xfrm>
          <a:prstGeom prst="rect">
            <a:avLst/>
          </a:prstGeom>
        </p:spPr>
      </p:pic>
      <p:pic>
        <p:nvPicPr>
          <p:cNvPr id="5" name="Picture 4">
            <a:extLst>
              <a:ext uri="{FF2B5EF4-FFF2-40B4-BE49-F238E27FC236}">
                <a16:creationId xmlns:a16="http://schemas.microsoft.com/office/drawing/2014/main" id="{0ED3D51E-D05E-4380-A25D-13753F66DD58}"/>
              </a:ext>
            </a:extLst>
          </p:cNvPr>
          <p:cNvPicPr>
            <a:picLocks noChangeAspect="1"/>
          </p:cNvPicPr>
          <p:nvPr/>
        </p:nvPicPr>
        <p:blipFill>
          <a:blip r:embed="rId3"/>
          <a:stretch>
            <a:fillRect/>
          </a:stretch>
        </p:blipFill>
        <p:spPr>
          <a:xfrm>
            <a:off x="4654295" y="1012698"/>
            <a:ext cx="6903720" cy="4832603"/>
          </a:xfrm>
          <a:prstGeom prst="rect">
            <a:avLst/>
          </a:prstGeom>
        </p:spPr>
      </p:pic>
    </p:spTree>
    <p:extLst>
      <p:ext uri="{BB962C8B-B14F-4D97-AF65-F5344CB8AC3E}">
        <p14:creationId xmlns:p14="http://schemas.microsoft.com/office/powerpoint/2010/main" val="3137003269"/>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C0CE9-3562-4E73-B933-25CF7C390521}"/>
              </a:ext>
            </a:extLst>
          </p:cNvPr>
          <p:cNvSpPr>
            <a:spLocks noGrp="1"/>
          </p:cNvSpPr>
          <p:nvPr>
            <p:ph type="title"/>
          </p:nvPr>
        </p:nvSpPr>
        <p:spPr>
          <a:xfrm>
            <a:off x="630936" y="1049425"/>
            <a:ext cx="3782038" cy="1029482"/>
          </a:xfrm>
        </p:spPr>
        <p:txBody>
          <a:bodyPr vert="horz" lIns="91440" tIns="45720" rIns="91440" bIns="45720" rtlCol="0" anchor="b">
            <a:noAutofit/>
          </a:bodyPr>
          <a:lstStyle/>
          <a:p>
            <a:r>
              <a:rPr lang="en-US" sz="3600" b="1" kern="1200" err="1">
                <a:latin typeface="Arial" panose="020B0604020202020204" pitchFamily="34" charset="0"/>
                <a:cs typeface="Arial" panose="020B0604020202020204" pitchFamily="34" charset="0"/>
              </a:rPr>
              <a:t>Quản</a:t>
            </a:r>
            <a:r>
              <a:rPr lang="en-US" sz="3600" b="1" kern="1200">
                <a:latin typeface="Arial" panose="020B0604020202020204" pitchFamily="34" charset="0"/>
                <a:cs typeface="Arial" panose="020B0604020202020204" pitchFamily="34" charset="0"/>
              </a:rPr>
              <a:t> </a:t>
            </a:r>
            <a:r>
              <a:rPr lang="en-US" sz="3600" b="1" kern="1200" err="1">
                <a:latin typeface="Arial" panose="020B0604020202020204" pitchFamily="34" charset="0"/>
                <a:cs typeface="Arial" panose="020B0604020202020204" pitchFamily="34" charset="0"/>
              </a:rPr>
              <a:t>lý</a:t>
            </a:r>
            <a:r>
              <a:rPr lang="en-US" sz="3600" b="1" kern="1200">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tác</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giả</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nxb</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thể</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loại</a:t>
            </a:r>
            <a:endParaRPr lang="en-US" sz="3600" b="1" kern="120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A745BF06-C3DE-4F42-A0E6-EF82E2658E41}"/>
              </a:ext>
            </a:extLst>
          </p:cNvPr>
          <p:cNvSpPr>
            <a:spLocks noGrp="1"/>
          </p:cNvSpPr>
          <p:nvPr>
            <p:ph type="body" sz="half" idx="2"/>
          </p:nvPr>
        </p:nvSpPr>
        <p:spPr>
          <a:xfrm>
            <a:off x="630936" y="2299750"/>
            <a:ext cx="3429000" cy="3748525"/>
          </a:xfrm>
        </p:spPr>
        <p:txBody>
          <a:bodyPr vert="horz" lIns="91440" tIns="45720" rIns="91440" bIns="45720" rtlCol="0" anchor="t">
            <a:normAutofit/>
          </a:bodyPr>
          <a:lstStyle/>
          <a:p>
            <a:pPr lvl="0" fontAlgn="base">
              <a:lnSpc>
                <a:spcPct val="150000"/>
              </a:lnSpc>
              <a:spcBef>
                <a:spcPts val="60"/>
              </a:spcBef>
              <a:spcAft>
                <a:spcPts val="60"/>
              </a:spcAft>
            </a:pPr>
            <a:r>
              <a:rPr lang="en-US">
                <a:effectLst/>
                <a:latin typeface="Arial" panose="020B0604020202020204" pitchFamily="34" charset="0"/>
                <a:cs typeface="Arial" panose="020B0604020202020204" pitchFamily="34" charset="0"/>
              </a:rPr>
              <a:t>2. Chỉnh </a:t>
            </a:r>
            <a:r>
              <a:rPr lang="en-US" err="1">
                <a:effectLst/>
                <a:latin typeface="Arial" panose="020B0604020202020204" pitchFamily="34" charset="0"/>
                <a:cs typeface="Arial" panose="020B0604020202020204" pitchFamily="34" charset="0"/>
              </a:rPr>
              <a:t>sửa</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thông</a:t>
            </a:r>
            <a:r>
              <a:rPr lang="en-US">
                <a:effectLst/>
                <a:latin typeface="Arial" panose="020B0604020202020204" pitchFamily="34" charset="0"/>
                <a:cs typeface="Arial" panose="020B0604020202020204" pitchFamily="34" charset="0"/>
              </a:rPr>
              <a:t> tin </a:t>
            </a:r>
            <a:r>
              <a:rPr lang="en-US" err="1">
                <a:effectLst/>
                <a:latin typeface="Arial" panose="020B0604020202020204" pitchFamily="34" charset="0"/>
                <a:cs typeface="Arial" panose="020B0604020202020204" pitchFamily="34" charset="0"/>
              </a:rPr>
              <a:t>tác</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giả</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nhà</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xuất</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bản</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thể</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loại</a:t>
            </a:r>
            <a:r>
              <a:rPr lang="en-US">
                <a:effectLst/>
                <a:latin typeface="Arial" panose="020B0604020202020204" pitchFamily="34" charset="0"/>
                <a:cs typeface="Arial" panose="020B0604020202020204" pitchFamily="34" charset="0"/>
              </a:rPr>
              <a:t>:</a:t>
            </a:r>
          </a:p>
          <a:p>
            <a:pPr marL="400050" lvl="0" indent="-285750" fontAlgn="base">
              <a:lnSpc>
                <a:spcPct val="150000"/>
              </a:lnSpc>
              <a:spcBef>
                <a:spcPts val="60"/>
              </a:spcBef>
              <a:spcAft>
                <a:spcPts val="60"/>
              </a:spcAft>
              <a:buFont typeface="Wingdings" panose="05000000000000000000" pitchFamily="2" charset="2"/>
              <a:buChar char="Ø"/>
            </a:pPr>
            <a:r>
              <a:rPr lang="en-US" err="1">
                <a:effectLst/>
                <a:latin typeface="Arial" panose="020B0604020202020204" pitchFamily="34" charset="0"/>
                <a:cs typeface="Arial" panose="020B0604020202020204" pitchFamily="34" charset="0"/>
              </a:rPr>
              <a:t>Quản</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trị</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sẽ</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chỉnh</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sửa</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một</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số</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thông</a:t>
            </a:r>
            <a:r>
              <a:rPr lang="en-US">
                <a:effectLst/>
                <a:latin typeface="Arial" panose="020B0604020202020204" pitchFamily="34" charset="0"/>
                <a:cs typeface="Arial" panose="020B0604020202020204" pitchFamily="34" charset="0"/>
              </a:rPr>
              <a:t> tin </a:t>
            </a:r>
            <a:r>
              <a:rPr lang="en-US" err="1">
                <a:effectLst/>
                <a:latin typeface="Arial" panose="020B0604020202020204" pitchFamily="34" charset="0"/>
                <a:cs typeface="Arial" panose="020B0604020202020204" pitchFamily="34" charset="0"/>
              </a:rPr>
              <a:t>nếu</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cần</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thiết</a:t>
            </a:r>
            <a:r>
              <a:rPr lang="en-US">
                <a:effectLst/>
                <a:latin typeface="Arial" panose="020B0604020202020204" pitchFamily="34" charset="0"/>
                <a:cs typeface="Arial" panose="020B0604020202020204" pitchFamily="34" charset="0"/>
              </a:rPr>
              <a:t>.</a:t>
            </a:r>
          </a:p>
          <a:p>
            <a:pPr marL="400050" lvl="0" indent="-285750" fontAlgn="base">
              <a:lnSpc>
                <a:spcPct val="150000"/>
              </a:lnSpc>
              <a:spcBef>
                <a:spcPts val="60"/>
              </a:spcBef>
              <a:spcAft>
                <a:spcPts val="60"/>
              </a:spcAft>
              <a:buFont typeface="Wingdings" panose="05000000000000000000" pitchFamily="2" charset="2"/>
              <a:buChar char="Ø"/>
            </a:pPr>
            <a:r>
              <a:rPr lang="en-US" err="1">
                <a:effectLst/>
                <a:latin typeface="Arial" panose="020B0604020202020204" pitchFamily="34" charset="0"/>
                <a:cs typeface="Arial" panose="020B0604020202020204" pitchFamily="34" charset="0"/>
              </a:rPr>
              <a:t>Chọn</a:t>
            </a:r>
            <a:r>
              <a:rPr lang="en-US">
                <a:effectLst/>
                <a:latin typeface="Arial" panose="020B0604020202020204" pitchFamily="34" charset="0"/>
                <a:cs typeface="Arial" panose="020B0604020202020204" pitchFamily="34" charset="0"/>
              </a:rPr>
              <a:t> button “</a:t>
            </a:r>
            <a:r>
              <a:rPr lang="en-US" err="1">
                <a:effectLst/>
                <a:latin typeface="Arial" panose="020B0604020202020204" pitchFamily="34" charset="0"/>
                <a:cs typeface="Arial" panose="020B0604020202020204" pitchFamily="34" charset="0"/>
              </a:rPr>
              <a:t>Sửa</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thì</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hệ</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thống</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sẽ</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kiểm</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tra</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và</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cập</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nhật</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lại</a:t>
            </a:r>
            <a:r>
              <a:rPr lang="en-US">
                <a:effectLst/>
                <a:latin typeface="Arial" panose="020B0604020202020204" pitchFamily="34" charset="0"/>
                <a:cs typeface="Arial" panose="020B0604020202020204" pitchFamily="34" charset="0"/>
              </a:rPr>
              <a:t> </a:t>
            </a:r>
            <a:r>
              <a:rPr lang="en-US" err="1">
                <a:effectLst/>
                <a:latin typeface="Arial" panose="020B0604020202020204" pitchFamily="34" charset="0"/>
                <a:cs typeface="Arial" panose="020B0604020202020204" pitchFamily="34" charset="0"/>
              </a:rPr>
              <a:t>trong</a:t>
            </a:r>
            <a:r>
              <a:rPr lang="en-US">
                <a:effectLst/>
                <a:latin typeface="Arial" panose="020B0604020202020204" pitchFamily="34" charset="0"/>
                <a:cs typeface="Arial" panose="020B0604020202020204" pitchFamily="34" charset="0"/>
              </a:rPr>
              <a:t> CSDL (table TACGIA, NHAXUATBAN, THELOAI).</a:t>
            </a:r>
          </a:p>
        </p:txBody>
      </p:sp>
      <p:pic>
        <p:nvPicPr>
          <p:cNvPr id="6" name="Content Placeholder 5">
            <a:extLst>
              <a:ext uri="{FF2B5EF4-FFF2-40B4-BE49-F238E27FC236}">
                <a16:creationId xmlns:a16="http://schemas.microsoft.com/office/drawing/2014/main" id="{526BF73F-FC1D-43AB-9FFD-61271D11101B}"/>
              </a:ext>
            </a:extLst>
          </p:cNvPr>
          <p:cNvPicPr>
            <a:picLocks noGrp="1" noChangeAspect="1"/>
          </p:cNvPicPr>
          <p:nvPr>
            <p:ph idx="1"/>
          </p:nvPr>
        </p:nvPicPr>
        <p:blipFill>
          <a:blip r:embed="rId2"/>
          <a:stretch>
            <a:fillRect/>
          </a:stretch>
        </p:blipFill>
        <p:spPr>
          <a:xfrm>
            <a:off x="4654296" y="1012698"/>
            <a:ext cx="6903720" cy="4832603"/>
          </a:xfrm>
          <a:prstGeom prst="rect">
            <a:avLst/>
          </a:prstGeom>
        </p:spPr>
      </p:pic>
      <p:pic>
        <p:nvPicPr>
          <p:cNvPr id="5" name="Picture 4">
            <a:extLst>
              <a:ext uri="{FF2B5EF4-FFF2-40B4-BE49-F238E27FC236}">
                <a16:creationId xmlns:a16="http://schemas.microsoft.com/office/drawing/2014/main" id="{B1577B83-56F3-4483-B5A3-14C46BF7F518}"/>
              </a:ext>
            </a:extLst>
          </p:cNvPr>
          <p:cNvPicPr>
            <a:picLocks noChangeAspect="1"/>
          </p:cNvPicPr>
          <p:nvPr/>
        </p:nvPicPr>
        <p:blipFill>
          <a:blip r:embed="rId3"/>
          <a:stretch>
            <a:fillRect/>
          </a:stretch>
        </p:blipFill>
        <p:spPr>
          <a:xfrm>
            <a:off x="4654296" y="1012698"/>
            <a:ext cx="6903720" cy="4832603"/>
          </a:xfrm>
          <a:prstGeom prst="rect">
            <a:avLst/>
          </a:prstGeom>
        </p:spPr>
      </p:pic>
    </p:spTree>
    <p:extLst>
      <p:ext uri="{BB962C8B-B14F-4D97-AF65-F5344CB8AC3E}">
        <p14:creationId xmlns:p14="http://schemas.microsoft.com/office/powerpoint/2010/main" val="3299154980"/>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C0CE9-3562-4E73-B933-25CF7C390521}"/>
              </a:ext>
            </a:extLst>
          </p:cNvPr>
          <p:cNvSpPr>
            <a:spLocks noGrp="1"/>
          </p:cNvSpPr>
          <p:nvPr>
            <p:ph type="title"/>
          </p:nvPr>
        </p:nvSpPr>
        <p:spPr>
          <a:xfrm>
            <a:off x="633984" y="1011718"/>
            <a:ext cx="3782038" cy="1029482"/>
          </a:xfrm>
        </p:spPr>
        <p:txBody>
          <a:bodyPr vert="horz" lIns="91440" tIns="45720" rIns="91440" bIns="45720" rtlCol="0" anchor="b">
            <a:noAutofit/>
          </a:bodyPr>
          <a:lstStyle/>
          <a:p>
            <a:r>
              <a:rPr lang="en-US" sz="3600" b="1" kern="1200" err="1">
                <a:latin typeface="Arial" panose="020B0604020202020204" pitchFamily="34" charset="0"/>
                <a:cs typeface="Arial" panose="020B0604020202020204" pitchFamily="34" charset="0"/>
              </a:rPr>
              <a:t>Quản</a:t>
            </a:r>
            <a:r>
              <a:rPr lang="en-US" sz="3600" b="1" kern="1200">
                <a:latin typeface="Arial" panose="020B0604020202020204" pitchFamily="34" charset="0"/>
                <a:cs typeface="Arial" panose="020B0604020202020204" pitchFamily="34" charset="0"/>
              </a:rPr>
              <a:t> </a:t>
            </a:r>
            <a:r>
              <a:rPr lang="en-US" sz="3600" b="1" kern="1200" err="1">
                <a:latin typeface="Arial" panose="020B0604020202020204" pitchFamily="34" charset="0"/>
                <a:cs typeface="Arial" panose="020B0604020202020204" pitchFamily="34" charset="0"/>
              </a:rPr>
              <a:t>lý</a:t>
            </a:r>
            <a:r>
              <a:rPr lang="en-US" sz="3600" b="1" kern="1200">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tác</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giả</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nxb</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thể</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loại</a:t>
            </a:r>
            <a:endParaRPr lang="en-US" sz="3600" b="1" kern="120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A745BF06-C3DE-4F42-A0E6-EF82E2658E41}"/>
              </a:ext>
            </a:extLst>
          </p:cNvPr>
          <p:cNvSpPr>
            <a:spLocks noGrp="1"/>
          </p:cNvSpPr>
          <p:nvPr>
            <p:ph type="body" sz="half" idx="2"/>
          </p:nvPr>
        </p:nvSpPr>
        <p:spPr>
          <a:xfrm>
            <a:off x="706350" y="2299750"/>
            <a:ext cx="3429000" cy="3748525"/>
          </a:xfrm>
        </p:spPr>
        <p:txBody>
          <a:bodyPr vert="horz" lIns="91440" tIns="45720" rIns="91440" bIns="45720" rtlCol="0" anchor="t">
            <a:normAutofit/>
          </a:bodyPr>
          <a:lstStyle/>
          <a:p>
            <a:pPr lvl="0" algn="just" fontAlgn="base" hangingPunct="0">
              <a:lnSpc>
                <a:spcPct val="150000"/>
              </a:lnSpc>
              <a:spcBef>
                <a:spcPts val="60"/>
              </a:spcBef>
              <a:spcAft>
                <a:spcPts val="60"/>
              </a:spcAft>
            </a:pPr>
            <a:r>
              <a:rPr lang="en-US">
                <a:effectLst/>
                <a:latin typeface="Arial" panose="020B0604020202020204" pitchFamily="34" charset="0"/>
                <a:cs typeface="Arial" panose="020B0604020202020204" pitchFamily="34" charset="0"/>
              </a:rPr>
              <a:t>3. </a:t>
            </a:r>
            <a:r>
              <a:rPr lang="vi-VN" sz="1800">
                <a:effectLst/>
                <a:latin typeface="Arial" panose="020B0604020202020204" pitchFamily="34" charset="0"/>
                <a:cs typeface="Arial" panose="020B0604020202020204" pitchFamily="34" charset="0"/>
              </a:rPr>
              <a:t>Xóa thông tin tác giả, nhà xuất bản, thể loại:</a:t>
            </a:r>
          </a:p>
          <a:p>
            <a:pPr marL="342900" lvl="0" indent="-342900" algn="just" fontAlgn="base" hangingPunct="0">
              <a:lnSpc>
                <a:spcPct val="150000"/>
              </a:lnSpc>
              <a:spcBef>
                <a:spcPts val="60"/>
              </a:spcBef>
              <a:spcAft>
                <a:spcPts val="60"/>
              </a:spcAft>
              <a:buFont typeface="Wingdings" panose="05000000000000000000" pitchFamily="2" charset="2"/>
              <a:buChar char="Ø"/>
            </a:pPr>
            <a:r>
              <a:rPr lang="vi-VN" sz="1800">
                <a:effectLst/>
                <a:latin typeface="Arial" panose="020B0604020202020204" pitchFamily="34" charset="0"/>
                <a:cs typeface="Arial" panose="020B0604020202020204" pitchFamily="34" charset="0"/>
              </a:rPr>
              <a:t>Thủ thư chọn tác giả, nhà xuất bản, thể loại cần xóa.</a:t>
            </a:r>
          </a:p>
          <a:p>
            <a:pPr marL="342900" lvl="0" indent="-342900" algn="just" fontAlgn="base" hangingPunct="0">
              <a:lnSpc>
                <a:spcPct val="150000"/>
              </a:lnSpc>
              <a:spcBef>
                <a:spcPts val="60"/>
              </a:spcBef>
              <a:spcAft>
                <a:spcPts val="60"/>
              </a:spcAft>
              <a:buFont typeface="Wingdings" panose="05000000000000000000" pitchFamily="2" charset="2"/>
              <a:buChar char="Ø"/>
            </a:pPr>
            <a:r>
              <a:rPr lang="vi-VN" sz="1800">
                <a:effectLst/>
                <a:latin typeface="Arial" panose="020B0604020202020204" pitchFamily="34" charset="0"/>
                <a:cs typeface="Arial" panose="020B0604020202020204" pitchFamily="34" charset="0"/>
              </a:rPr>
              <a:t>Chọn button “Xóa” thì hệ thống sẽ kiểm tra và xóa khỏi CSDL (table TACGIA, NHAXUATBAN, THELOAI).</a:t>
            </a:r>
          </a:p>
        </p:txBody>
      </p:sp>
      <p:pic>
        <p:nvPicPr>
          <p:cNvPr id="6" name="Content Placeholder 5">
            <a:extLst>
              <a:ext uri="{FF2B5EF4-FFF2-40B4-BE49-F238E27FC236}">
                <a16:creationId xmlns:a16="http://schemas.microsoft.com/office/drawing/2014/main" id="{526BF73F-FC1D-43AB-9FFD-61271D11101B}"/>
              </a:ext>
            </a:extLst>
          </p:cNvPr>
          <p:cNvPicPr>
            <a:picLocks noGrp="1" noChangeAspect="1"/>
          </p:cNvPicPr>
          <p:nvPr>
            <p:ph idx="1"/>
          </p:nvPr>
        </p:nvPicPr>
        <p:blipFill>
          <a:blip r:embed="rId2"/>
          <a:stretch>
            <a:fillRect/>
          </a:stretch>
        </p:blipFill>
        <p:spPr>
          <a:xfrm>
            <a:off x="4654296" y="1012698"/>
            <a:ext cx="6903720" cy="4832603"/>
          </a:xfrm>
          <a:prstGeom prst="rect">
            <a:avLst/>
          </a:prstGeom>
        </p:spPr>
      </p:pic>
      <p:pic>
        <p:nvPicPr>
          <p:cNvPr id="5" name="Picture 4">
            <a:extLst>
              <a:ext uri="{FF2B5EF4-FFF2-40B4-BE49-F238E27FC236}">
                <a16:creationId xmlns:a16="http://schemas.microsoft.com/office/drawing/2014/main" id="{AE374600-D6FA-4449-9718-1A567D60BCCD}"/>
              </a:ext>
            </a:extLst>
          </p:cNvPr>
          <p:cNvPicPr>
            <a:picLocks noChangeAspect="1"/>
          </p:cNvPicPr>
          <p:nvPr/>
        </p:nvPicPr>
        <p:blipFill>
          <a:blip r:embed="rId3"/>
          <a:stretch>
            <a:fillRect/>
          </a:stretch>
        </p:blipFill>
        <p:spPr>
          <a:xfrm>
            <a:off x="4654295" y="1012698"/>
            <a:ext cx="6903720" cy="4832603"/>
          </a:xfrm>
          <a:prstGeom prst="rect">
            <a:avLst/>
          </a:prstGeom>
        </p:spPr>
      </p:pic>
    </p:spTree>
    <p:extLst>
      <p:ext uri="{BB962C8B-B14F-4D97-AF65-F5344CB8AC3E}">
        <p14:creationId xmlns:p14="http://schemas.microsoft.com/office/powerpoint/2010/main" val="2480895805"/>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C0CE9-3562-4E73-B933-25CF7C390521}"/>
              </a:ext>
            </a:extLst>
          </p:cNvPr>
          <p:cNvSpPr>
            <a:spLocks noGrp="1"/>
          </p:cNvSpPr>
          <p:nvPr>
            <p:ph type="title"/>
          </p:nvPr>
        </p:nvSpPr>
        <p:spPr>
          <a:xfrm>
            <a:off x="630936" y="1116393"/>
            <a:ext cx="3782038" cy="1029482"/>
          </a:xfrm>
        </p:spPr>
        <p:txBody>
          <a:bodyPr vert="horz" lIns="91440" tIns="45720" rIns="91440" bIns="45720" rtlCol="0" anchor="b">
            <a:noAutofit/>
          </a:bodyPr>
          <a:lstStyle/>
          <a:p>
            <a:r>
              <a:rPr lang="en-US" sz="3600" b="1" kern="1200" err="1">
                <a:latin typeface="Arial" panose="020B0604020202020204" pitchFamily="34" charset="0"/>
                <a:cs typeface="Arial" panose="020B0604020202020204" pitchFamily="34" charset="0"/>
              </a:rPr>
              <a:t>Quản</a:t>
            </a:r>
            <a:r>
              <a:rPr lang="en-US" sz="3600" b="1" kern="1200">
                <a:latin typeface="Arial" panose="020B0604020202020204" pitchFamily="34" charset="0"/>
                <a:cs typeface="Arial" panose="020B0604020202020204" pitchFamily="34" charset="0"/>
              </a:rPr>
              <a:t> </a:t>
            </a:r>
            <a:r>
              <a:rPr lang="en-US" sz="3600" b="1" kern="1200" err="1">
                <a:latin typeface="Arial" panose="020B0604020202020204" pitchFamily="34" charset="0"/>
                <a:cs typeface="Arial" panose="020B0604020202020204" pitchFamily="34" charset="0"/>
              </a:rPr>
              <a:t>lý</a:t>
            </a:r>
            <a:r>
              <a:rPr lang="en-US" sz="3600" b="1" kern="1200">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tác</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giả</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nxb</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thể</a:t>
            </a:r>
            <a:r>
              <a:rPr lang="en-US" sz="3600" b="1">
                <a:latin typeface="Arial" panose="020B0604020202020204" pitchFamily="34" charset="0"/>
                <a:cs typeface="Arial" panose="020B0604020202020204" pitchFamily="34" charset="0"/>
              </a:rPr>
              <a:t> </a:t>
            </a:r>
            <a:r>
              <a:rPr lang="en-US" sz="3600" b="1" err="1">
                <a:latin typeface="Arial" panose="020B0604020202020204" pitchFamily="34" charset="0"/>
                <a:cs typeface="Arial" panose="020B0604020202020204" pitchFamily="34" charset="0"/>
              </a:rPr>
              <a:t>loại</a:t>
            </a:r>
            <a:endParaRPr lang="en-US" sz="3600" b="1" kern="120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A745BF06-C3DE-4F42-A0E6-EF82E2658E41}"/>
              </a:ext>
            </a:extLst>
          </p:cNvPr>
          <p:cNvSpPr>
            <a:spLocks noGrp="1"/>
          </p:cNvSpPr>
          <p:nvPr>
            <p:ph type="body" sz="half" idx="2"/>
          </p:nvPr>
        </p:nvSpPr>
        <p:spPr>
          <a:xfrm>
            <a:off x="630936" y="2482592"/>
            <a:ext cx="3429000" cy="3748525"/>
          </a:xfrm>
        </p:spPr>
        <p:txBody>
          <a:bodyPr vert="horz" lIns="91440" tIns="45720" rIns="91440" bIns="45720" rtlCol="0" anchor="t">
            <a:normAutofit/>
          </a:bodyPr>
          <a:lstStyle/>
          <a:p>
            <a:pPr lvl="0" algn="just" fontAlgn="base" hangingPunct="0">
              <a:lnSpc>
                <a:spcPct val="150000"/>
              </a:lnSpc>
              <a:spcBef>
                <a:spcPts val="60"/>
              </a:spcBef>
              <a:spcAft>
                <a:spcPts val="60"/>
              </a:spcAft>
            </a:pPr>
            <a:r>
              <a:rPr lang="en-US">
                <a:latin typeface="Arial" panose="020B0604020202020204" pitchFamily="34" charset="0"/>
                <a:cs typeface="Arial" panose="020B0604020202020204" pitchFamily="34" charset="0"/>
              </a:rPr>
              <a:t>4</a:t>
            </a:r>
            <a:r>
              <a:rPr lang="en-US">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Tìm</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kiếm</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tác</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giả</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nhà</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xuất</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bản</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thể</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loại</a:t>
            </a:r>
            <a:r>
              <a:rPr lang="en-US" sz="1800">
                <a:effectLst/>
                <a:latin typeface="Arial" panose="020B0604020202020204" pitchFamily="34" charset="0"/>
                <a:cs typeface="Arial" panose="020B0604020202020204" pitchFamily="34" charset="0"/>
              </a:rPr>
              <a:t>: </a:t>
            </a:r>
          </a:p>
          <a:p>
            <a:pPr marL="285750" lvl="0" indent="-285750" algn="just" fontAlgn="base" hangingPunct="0">
              <a:lnSpc>
                <a:spcPct val="150000"/>
              </a:lnSpc>
              <a:spcBef>
                <a:spcPts val="60"/>
              </a:spcBef>
              <a:spcAft>
                <a:spcPts val="60"/>
              </a:spcAft>
              <a:buFont typeface="Wingdings" panose="05000000000000000000" pitchFamily="2" charset="2"/>
              <a:buChar char="Ø"/>
            </a:pPr>
            <a:r>
              <a:rPr lang="en-US" sz="1800" err="1">
                <a:effectLst/>
                <a:latin typeface="Arial" panose="020B0604020202020204" pitchFamily="34" charset="0"/>
                <a:cs typeface="Arial" panose="020B0604020202020204" pitchFamily="34" charset="0"/>
              </a:rPr>
              <a:t>Hệ</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thống</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sẽ</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kiểm</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tra</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trong</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jTable</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và</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lọc</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kết</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quả</a:t>
            </a:r>
            <a:r>
              <a:rPr lang="en-US" sz="1800">
                <a:effectLst/>
                <a:latin typeface="Arial" panose="020B0604020202020204" pitchFamily="34" charset="0"/>
                <a:cs typeface="Arial" panose="020B0604020202020204" pitchFamily="34" charset="0"/>
              </a:rPr>
              <a:t>.</a:t>
            </a:r>
          </a:p>
          <a:p>
            <a:pPr marL="285750" lvl="0" indent="-285750" algn="just" fontAlgn="base" hangingPunct="0">
              <a:lnSpc>
                <a:spcPct val="150000"/>
              </a:lnSpc>
              <a:spcBef>
                <a:spcPts val="60"/>
              </a:spcBef>
              <a:spcAft>
                <a:spcPts val="60"/>
              </a:spcAft>
              <a:buFont typeface="Wingdings" panose="05000000000000000000" pitchFamily="2" charset="2"/>
              <a:buChar char="Ø"/>
            </a:pPr>
            <a:r>
              <a:rPr lang="en-US" sz="1800" err="1">
                <a:effectLst/>
                <a:latin typeface="Arial" panose="020B0604020202020204" pitchFamily="34" charset="0"/>
                <a:ea typeface="Calibri" panose="020F0502020204030204" pitchFamily="34" charset="0"/>
                <a:cs typeface="Arial" panose="020B0604020202020204" pitchFamily="34" charset="0"/>
              </a:rPr>
              <a:t>Kết</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quả</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tìm</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thấy</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sẽ</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hiện</a:t>
            </a:r>
            <a:r>
              <a:rPr lang="en-US" sz="1800">
                <a:effectLst/>
                <a:latin typeface="Arial" panose="020B0604020202020204" pitchFamily="34" charset="0"/>
                <a:ea typeface="Calibri" panose="020F0502020204030204" pitchFamily="34" charset="0"/>
                <a:cs typeface="Arial" panose="020B0604020202020204" pitchFamily="34" charset="0"/>
              </a:rPr>
              <a:t> ra </a:t>
            </a:r>
            <a:r>
              <a:rPr lang="en-US" sz="1800" err="1">
                <a:effectLst/>
                <a:latin typeface="Arial" panose="020B0604020202020204" pitchFamily="34" charset="0"/>
                <a:ea typeface="Calibri" panose="020F0502020204030204" pitchFamily="34" charset="0"/>
                <a:cs typeface="Arial" panose="020B0604020202020204" pitchFamily="34" charset="0"/>
              </a:rPr>
              <a:t>các</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thông</a:t>
            </a:r>
            <a:r>
              <a:rPr lang="en-US" sz="1800">
                <a:effectLst/>
                <a:latin typeface="Arial" panose="020B0604020202020204" pitchFamily="34" charset="0"/>
                <a:ea typeface="Calibri" panose="020F0502020204030204" pitchFamily="34" charset="0"/>
                <a:cs typeface="Arial" panose="020B0604020202020204" pitchFamily="34" charset="0"/>
              </a:rPr>
              <a:t> tin </a:t>
            </a:r>
            <a:r>
              <a:rPr lang="en-US" sz="1800" err="1">
                <a:effectLst/>
                <a:latin typeface="Arial" panose="020B0604020202020204" pitchFamily="34" charset="0"/>
                <a:ea typeface="Calibri" panose="020F0502020204030204" pitchFamily="34" charset="0"/>
                <a:cs typeface="Arial" panose="020B0604020202020204" pitchFamily="34" charset="0"/>
              </a:rPr>
              <a:t>liên</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quan</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đến</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tác</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giả</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nhà</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xuất</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bản</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thể</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loại</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cần</a:t>
            </a:r>
            <a:r>
              <a:rPr lang="en-US" sz="1800">
                <a:effectLst/>
                <a:latin typeface="Arial" panose="020B0604020202020204" pitchFamily="34" charset="0"/>
                <a:ea typeface="Calibri" panose="020F0502020204030204" pitchFamily="34" charset="0"/>
                <a:cs typeface="Arial" panose="020B0604020202020204" pitchFamily="34" charset="0"/>
              </a:rPr>
              <a:t> </a:t>
            </a:r>
            <a:r>
              <a:rPr lang="en-US" sz="1800" err="1">
                <a:effectLst/>
                <a:latin typeface="Arial" panose="020B0604020202020204" pitchFamily="34" charset="0"/>
                <a:ea typeface="Calibri" panose="020F0502020204030204" pitchFamily="34" charset="0"/>
                <a:cs typeface="Arial" panose="020B0604020202020204" pitchFamily="34" charset="0"/>
              </a:rPr>
              <a:t>tìm</a:t>
            </a:r>
            <a:r>
              <a:rPr lang="en-US" sz="1800">
                <a:effectLst/>
                <a:latin typeface="Arial" panose="020B0604020202020204" pitchFamily="34" charset="0"/>
                <a:ea typeface="Calibri" panose="020F0502020204030204" pitchFamily="34" charset="0"/>
                <a:cs typeface="Arial" panose="020B0604020202020204" pitchFamily="34" charset="0"/>
              </a:rPr>
              <a:t>.</a:t>
            </a:r>
          </a:p>
        </p:txBody>
      </p:sp>
      <p:pic>
        <p:nvPicPr>
          <p:cNvPr id="6" name="Content Placeholder 5">
            <a:extLst>
              <a:ext uri="{FF2B5EF4-FFF2-40B4-BE49-F238E27FC236}">
                <a16:creationId xmlns:a16="http://schemas.microsoft.com/office/drawing/2014/main" id="{526BF73F-FC1D-43AB-9FFD-61271D11101B}"/>
              </a:ext>
            </a:extLst>
          </p:cNvPr>
          <p:cNvPicPr>
            <a:picLocks noGrp="1" noChangeAspect="1"/>
          </p:cNvPicPr>
          <p:nvPr>
            <p:ph idx="1"/>
          </p:nvPr>
        </p:nvPicPr>
        <p:blipFill>
          <a:blip r:embed="rId2"/>
          <a:stretch>
            <a:fillRect/>
          </a:stretch>
        </p:blipFill>
        <p:spPr>
          <a:xfrm>
            <a:off x="4654296" y="1012698"/>
            <a:ext cx="6903720" cy="4832603"/>
          </a:xfrm>
          <a:prstGeom prst="rect">
            <a:avLst/>
          </a:prstGeom>
        </p:spPr>
      </p:pic>
      <p:pic>
        <p:nvPicPr>
          <p:cNvPr id="5" name="Picture 4">
            <a:extLst>
              <a:ext uri="{FF2B5EF4-FFF2-40B4-BE49-F238E27FC236}">
                <a16:creationId xmlns:a16="http://schemas.microsoft.com/office/drawing/2014/main" id="{EEE6C48B-7291-4B04-9C75-EBCC56833A9E}"/>
              </a:ext>
            </a:extLst>
          </p:cNvPr>
          <p:cNvPicPr>
            <a:picLocks noChangeAspect="1"/>
          </p:cNvPicPr>
          <p:nvPr/>
        </p:nvPicPr>
        <p:blipFill>
          <a:blip r:embed="rId3"/>
          <a:stretch>
            <a:fillRect/>
          </a:stretch>
        </p:blipFill>
        <p:spPr>
          <a:xfrm>
            <a:off x="4654296" y="1012698"/>
            <a:ext cx="6903720" cy="4832603"/>
          </a:xfrm>
          <a:prstGeom prst="rect">
            <a:avLst/>
          </a:prstGeom>
        </p:spPr>
      </p:pic>
    </p:spTree>
    <p:extLst>
      <p:ext uri="{BB962C8B-B14F-4D97-AF65-F5344CB8AC3E}">
        <p14:creationId xmlns:p14="http://schemas.microsoft.com/office/powerpoint/2010/main" val="2545374049"/>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1188720"/>
          </a:xfrm>
        </p:spPr>
        <p:txBody>
          <a:bodyPr anchor="b">
            <a:normAutofit fontScale="90000"/>
          </a:bodyPr>
          <a:lstStyle/>
          <a:p>
            <a:pPr marL="571500" indent="-571500">
              <a:buFont typeface="Wingdings" panose="05000000000000000000" pitchFamily="2" charset="2"/>
              <a:buChar char="Ø"/>
            </a:pPr>
            <a:r>
              <a:rPr lang="en-US" dirty="0">
                <a:latin typeface="Arial" panose="020B0604020202020204" pitchFamily="34" charset="0"/>
                <a:cs typeface="Arial" panose="020B0604020202020204" pitchFamily="34" charset="0"/>
              </a:rPr>
              <a:t>Khi quy định được thay đổi, thông báo sẽ được gửi đến thủ thư và thủ kho</a:t>
            </a:r>
          </a:p>
        </p:txBody>
      </p:sp>
      <p:pic>
        <p:nvPicPr>
          <p:cNvPr id="4" name="Content Placeholder 3"/>
          <p:cNvPicPr>
            <a:picLocks noGrp="1" noChangeAspect="1"/>
          </p:cNvPicPr>
          <p:nvPr>
            <p:ph idx="1"/>
          </p:nvPr>
        </p:nvPicPr>
        <p:blipFill>
          <a:blip r:embed="rId2"/>
          <a:stretch>
            <a:fillRect/>
          </a:stretch>
        </p:blipFill>
        <p:spPr>
          <a:xfrm>
            <a:off x="3464996" y="1993778"/>
            <a:ext cx="5262007" cy="42672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905193"/>
            <a:ext cx="10058400" cy="1188720"/>
          </a:xfrm>
        </p:spPr>
        <p:txBody>
          <a:bodyPr anchor="b">
            <a:normAutofit fontScale="90000"/>
          </a:bodyPr>
          <a:lstStyle/>
          <a:p>
            <a:pPr marL="342900" indent="-342900">
              <a:buFont typeface="Wingdings" panose="05000000000000000000" pitchFamily="2" charset="2"/>
              <a:buChar char="Ø"/>
            </a:pPr>
            <a:r>
              <a:rPr lang="en-US" sz="25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Độc</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giả</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khi</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đăng</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nhập</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vào</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hệ</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thống</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có</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thể</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xem</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và</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tìm</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sách</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theo</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mã</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sách</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tên</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sách</a:t>
            </a:r>
            <a:r>
              <a:rPr lang="en-US" sz="2800">
                <a:latin typeface="Arial" panose="020B0604020202020204" pitchFamily="34" charset="0"/>
                <a:cs typeface="Arial" panose="020B0604020202020204" pitchFamily="34" charset="0"/>
              </a:rPr>
              <a:t> , </a:t>
            </a:r>
            <a:r>
              <a:rPr lang="en-US" sz="2800" err="1">
                <a:latin typeface="Arial" panose="020B0604020202020204" pitchFamily="34" charset="0"/>
                <a:cs typeface="Arial" panose="020B0604020202020204" pitchFamily="34" charset="0"/>
              </a:rPr>
              <a:t>tác</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giả</a:t>
            </a:r>
            <a:r>
              <a:rPr lang="en-US" sz="2800">
                <a:latin typeface="Arial" panose="020B0604020202020204" pitchFamily="34" charset="0"/>
                <a:cs typeface="Arial" panose="020B0604020202020204" pitchFamily="34" charset="0"/>
              </a:rPr>
              <a:t>, NXB, </a:t>
            </a:r>
            <a:r>
              <a:rPr lang="en-US" sz="2800" err="1">
                <a:latin typeface="Arial" panose="020B0604020202020204" pitchFamily="34" charset="0"/>
                <a:cs typeface="Arial" panose="020B0604020202020204" pitchFamily="34" charset="0"/>
              </a:rPr>
              <a:t>thể</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loại</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Độc</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giả</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có</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thể</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xuất</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danh</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sách</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sách</a:t>
            </a:r>
            <a:r>
              <a:rPr lang="en-US" sz="2800">
                <a:latin typeface="Arial" panose="020B0604020202020204" pitchFamily="34" charset="0"/>
                <a:cs typeface="Arial" panose="020B0604020202020204" pitchFamily="34" charset="0"/>
              </a:rPr>
              <a:t> ra file Excel.</a:t>
            </a:r>
          </a:p>
        </p:txBody>
      </p:sp>
      <p:pic>
        <p:nvPicPr>
          <p:cNvPr id="4" name="Content Placeholder 3"/>
          <p:cNvPicPr>
            <a:picLocks noGrp="1" noChangeAspect="1"/>
          </p:cNvPicPr>
          <p:nvPr>
            <p:ph idx="1"/>
          </p:nvPr>
        </p:nvPicPr>
        <p:blipFill>
          <a:blip r:embed="rId2"/>
          <a:stretch>
            <a:fillRect/>
          </a:stretch>
        </p:blipFill>
        <p:spPr>
          <a:xfrm>
            <a:off x="2554754" y="2266951"/>
            <a:ext cx="7082491" cy="42672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714693"/>
            <a:ext cx="10058400" cy="1188720"/>
          </a:xfrm>
        </p:spPr>
        <p:txBody>
          <a:bodyPr anchor="b">
            <a:noAutofit/>
          </a:bodyPr>
          <a:lstStyle/>
          <a:p>
            <a:pPr marL="457200" indent="-457200">
              <a:buFont typeface="Wingdings" panose="05000000000000000000" pitchFamily="2" charset="2"/>
              <a:buChar char="Ø"/>
            </a:pPr>
            <a:r>
              <a:rPr lang="en-US" sz="3200" err="1">
                <a:latin typeface="Arial" panose="020B0604020202020204" pitchFamily="34" charset="0"/>
                <a:cs typeface="Arial" panose="020B0604020202020204" pitchFamily="34" charset="0"/>
              </a:rPr>
              <a:t>Thủ</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thư</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có</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thể</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thống</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kê</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được</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số</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sách</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mượn</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quá</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hạn</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sách</a:t>
            </a:r>
            <a:r>
              <a:rPr lang="en-US" sz="3200">
                <a:latin typeface="Arial" panose="020B0604020202020204" pitchFamily="34" charset="0"/>
                <a:cs typeface="Arial" panose="020B0604020202020204" pitchFamily="34" charset="0"/>
              </a:rPr>
              <a:t> dang </a:t>
            </a:r>
            <a:r>
              <a:rPr lang="en-US" sz="3200" err="1">
                <a:latin typeface="Arial" panose="020B0604020202020204" pitchFamily="34" charset="0"/>
                <a:cs typeface="Arial" panose="020B0604020202020204" pitchFamily="34" charset="0"/>
              </a:rPr>
              <a:t>được</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mượn</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và</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số</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tiền</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độc</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giả</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đã</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nộp</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phạt</a:t>
            </a:r>
            <a:endParaRPr lang="en-US" sz="320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a:stretch>
            <a:fillRect/>
          </a:stretch>
        </p:blipFill>
        <p:spPr>
          <a:xfrm>
            <a:off x="2992582" y="2276476"/>
            <a:ext cx="6206835" cy="42672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799" y="1150076"/>
            <a:ext cx="3659389" cy="4557849"/>
          </a:xfrm>
        </p:spPr>
        <p:txBody>
          <a:bodyPr vert="horz" lIns="91440" tIns="45720" rIns="91440" bIns="45720" rtlCol="0" anchor="ctr">
            <a:normAutofit/>
          </a:bodyPr>
          <a:lstStyle/>
          <a:p>
            <a:pPr algn="r"/>
            <a:r>
              <a:rPr lang="en-US"/>
              <a:t>1. </a:t>
            </a:r>
            <a:r>
              <a:rPr lang="en-US" err="1"/>
              <a:t>Khảo</a:t>
            </a:r>
            <a:r>
              <a:rPr lang="en-US"/>
              <a:t> </a:t>
            </a:r>
            <a:r>
              <a:rPr lang="en-US" err="1"/>
              <a:t>sát</a:t>
            </a:r>
            <a:r>
              <a:rPr lang="en-US"/>
              <a:t> </a:t>
            </a:r>
            <a:r>
              <a:rPr lang="en-US" err="1"/>
              <a:t>hiện</a:t>
            </a:r>
            <a:r>
              <a:rPr lang="en-US"/>
              <a:t> </a:t>
            </a:r>
            <a:r>
              <a:rPr lang="en-US" err="1"/>
              <a:t>trạng</a:t>
            </a:r>
            <a:endParaRPr lang="en-US"/>
          </a:p>
        </p:txBody>
      </p:sp>
      <p:cxnSp>
        <p:nvCxnSpPr>
          <p:cNvPr id="13"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988658" y="981075"/>
            <a:ext cx="6517543" cy="4962525"/>
          </a:xfrm>
          <a:prstGeom prst="rect">
            <a:avLst/>
          </a:prstGeom>
        </p:spPr>
        <p:txBody>
          <a:bodyPr vert="horz" lIns="91440" tIns="45720" rIns="91440" bIns="45720" rtlCol="0" anchor="ctr">
            <a:noAutofit/>
          </a:bodyPr>
          <a:lstStyle/>
          <a:p>
            <a:pPr>
              <a:lnSpc>
                <a:spcPct val="90000"/>
              </a:lnSpc>
              <a:spcAft>
                <a:spcPts val="1000"/>
              </a:spcAft>
              <a:buClr>
                <a:schemeClr val="tx1"/>
              </a:buClr>
              <a:buSzPct val="100000"/>
              <a:buFont typeface="Arial"/>
              <a:buChar char="•"/>
            </a:pPr>
            <a:r>
              <a:rPr lang="en-US" b="1" i="1" dirty="0">
                <a:latin typeface="Arial" panose="020B0604020202020204" pitchFamily="34" charset="0"/>
                <a:cs typeface="Arial" panose="020B0604020202020204" pitchFamily="34" charset="0"/>
              </a:rPr>
              <a:t>Hệ thống quản lý cho phép:</a:t>
            </a:r>
          </a:p>
          <a:p>
            <a:pPr marL="342900" lvl="0" indent="-342900">
              <a:lnSpc>
                <a:spcPct val="90000"/>
              </a:lnSpc>
              <a:spcAft>
                <a:spcPts val="1000"/>
              </a:spcAft>
              <a:buClr>
                <a:schemeClr val="tx1"/>
              </a:buClr>
              <a:buSzPct val="100000"/>
              <a:buFont typeface="Arial"/>
              <a:buChar char="•"/>
            </a:pPr>
            <a:r>
              <a:rPr lang="en-US" dirty="0">
                <a:latin typeface="Arial" panose="020B0604020202020204" pitchFamily="34" charset="0"/>
                <a:cs typeface="Arial" panose="020B0604020202020204" pitchFamily="34" charset="0"/>
              </a:rPr>
              <a:t>Quản trị: </a:t>
            </a:r>
          </a:p>
          <a:p>
            <a:pPr lvl="0">
              <a:lnSpc>
                <a:spcPct val="90000"/>
              </a:lnSpc>
              <a:spcAft>
                <a:spcPts val="1000"/>
              </a:spcAft>
              <a:buClr>
                <a:schemeClr val="tx1"/>
              </a:buClr>
              <a:buSzPct val="100000"/>
              <a:buFont typeface="Arial"/>
              <a:buChar char="•"/>
            </a:pPr>
            <a:r>
              <a:rPr lang="en-US" dirty="0">
                <a:latin typeface="Arial" panose="020B0604020202020204" pitchFamily="34" charset="0"/>
                <a:cs typeface="Arial" panose="020B0604020202020204" pitchFamily="34" charset="0"/>
              </a:rPr>
              <a:t>     Quản lý nhân viên:</a:t>
            </a:r>
          </a:p>
          <a:p>
            <a:pPr marL="2171700" lvl="4" indent="-342900">
              <a:lnSpc>
                <a:spcPct val="90000"/>
              </a:lnSpc>
              <a:spcAft>
                <a:spcPts val="1000"/>
              </a:spcAft>
              <a:buClr>
                <a:schemeClr val="tx1"/>
              </a:buClr>
              <a:buSzPct val="100000"/>
              <a:buFont typeface="Arial"/>
              <a:buChar char="•"/>
            </a:pPr>
            <a:r>
              <a:rPr lang="en-US" dirty="0">
                <a:latin typeface="Arial" panose="020B0604020202020204" pitchFamily="34" charset="0"/>
                <a:cs typeface="Arial" panose="020B0604020202020204" pitchFamily="34" charset="0"/>
              </a:rPr>
              <a:t>Tiếp nhận nhân viên mới, nhập thông tin vào dữ liệu quản lý.</a:t>
            </a:r>
          </a:p>
          <a:p>
            <a:pPr marL="2171700" lvl="4" indent="-342900">
              <a:lnSpc>
                <a:spcPct val="90000"/>
              </a:lnSpc>
              <a:spcAft>
                <a:spcPts val="1000"/>
              </a:spcAft>
              <a:buClr>
                <a:schemeClr val="tx1"/>
              </a:buClr>
              <a:buSzPct val="100000"/>
              <a:buFont typeface="Arial"/>
              <a:buChar char="•"/>
            </a:pPr>
            <a:r>
              <a:rPr lang="en-US" dirty="0">
                <a:latin typeface="Arial" panose="020B0604020202020204" pitchFamily="34" charset="0"/>
                <a:cs typeface="Arial" panose="020B0604020202020204" pitchFamily="34" charset="0"/>
              </a:rPr>
              <a:t> Cập nhật thông tin nhân viên.</a:t>
            </a:r>
          </a:p>
          <a:p>
            <a:pPr marL="2171700" lvl="4" indent="-342900">
              <a:lnSpc>
                <a:spcPct val="90000"/>
              </a:lnSpc>
              <a:spcAft>
                <a:spcPts val="1000"/>
              </a:spcAft>
              <a:buClr>
                <a:schemeClr val="tx1"/>
              </a:buClr>
              <a:buSzPct val="100000"/>
              <a:buFont typeface="Arial"/>
              <a:buChar char="•"/>
            </a:pPr>
            <a:r>
              <a:rPr lang="en-US" dirty="0">
                <a:latin typeface="Arial" panose="020B0604020202020204" pitchFamily="34" charset="0"/>
                <a:cs typeface="Arial" panose="020B0604020202020204" pitchFamily="34" charset="0"/>
              </a:rPr>
              <a:t>Xóa thông tin nhân viên.</a:t>
            </a:r>
          </a:p>
          <a:p>
            <a:pPr lvl="0">
              <a:lnSpc>
                <a:spcPct val="90000"/>
              </a:lnSpc>
              <a:spcAft>
                <a:spcPts val="1000"/>
              </a:spcAft>
              <a:buClr>
                <a:schemeClr val="tx1"/>
              </a:buClr>
              <a:buSzPct val="100000"/>
              <a:buFont typeface="Arial"/>
              <a:buChar char="•"/>
            </a:pPr>
            <a:r>
              <a:rPr lang="en-US" dirty="0">
                <a:latin typeface="Arial" panose="020B0604020202020204" pitchFamily="34" charset="0"/>
                <a:cs typeface="Arial" panose="020B0604020202020204" pitchFamily="34" charset="0"/>
              </a:rPr>
              <a:t>	Quản lý lớp, khoa, vai trò:</a:t>
            </a:r>
          </a:p>
          <a:p>
            <a:pPr marL="2171700" lvl="4" indent="-342900">
              <a:lnSpc>
                <a:spcPct val="90000"/>
              </a:lnSpc>
              <a:spcAft>
                <a:spcPts val="1000"/>
              </a:spcAft>
              <a:buClr>
                <a:schemeClr val="tx1"/>
              </a:buClr>
              <a:buSzPct val="100000"/>
              <a:buFont typeface="Arial"/>
              <a:buChar char="•"/>
            </a:pPr>
            <a:r>
              <a:rPr lang="en-US" dirty="0">
                <a:latin typeface="Arial" panose="020B0604020202020204" pitchFamily="34" charset="0"/>
                <a:cs typeface="Arial" panose="020B0604020202020204" pitchFamily="34" charset="0"/>
              </a:rPr>
              <a:t>Thêm lớp, khoa mới và vai trò mới trong thư viện.</a:t>
            </a:r>
          </a:p>
          <a:p>
            <a:pPr marL="2171700" lvl="4" indent="-342900">
              <a:lnSpc>
                <a:spcPct val="90000"/>
              </a:lnSpc>
              <a:spcAft>
                <a:spcPts val="1000"/>
              </a:spcAft>
              <a:buClr>
                <a:schemeClr val="tx1"/>
              </a:buClr>
              <a:buSzPct val="100000"/>
              <a:buFont typeface="Arial"/>
              <a:buChar char="•"/>
            </a:pPr>
            <a:r>
              <a:rPr lang="en-US" dirty="0">
                <a:latin typeface="Arial" panose="020B0604020202020204" pitchFamily="34" charset="0"/>
                <a:cs typeface="Arial" panose="020B0604020202020204" pitchFamily="34" charset="0"/>
              </a:rPr>
              <a:t>Cập nhật thông tin lớp, khoa, vai trò.</a:t>
            </a:r>
          </a:p>
          <a:p>
            <a:pPr marL="2171700" lvl="4" indent="-342900">
              <a:lnSpc>
                <a:spcPct val="90000"/>
              </a:lnSpc>
              <a:spcAft>
                <a:spcPts val="1000"/>
              </a:spcAft>
              <a:buClr>
                <a:schemeClr val="tx1"/>
              </a:buClr>
              <a:buSzPct val="100000"/>
              <a:buFont typeface="Arial"/>
              <a:buChar char="•"/>
            </a:pPr>
            <a:r>
              <a:rPr lang="en-US" dirty="0">
                <a:latin typeface="Arial" panose="020B0604020202020204" pitchFamily="34" charset="0"/>
                <a:cs typeface="Arial" panose="020B0604020202020204" pitchFamily="34" charset="0"/>
              </a:rPr>
              <a:t> Xóa thông tin lớp, khoa, vai trò.</a:t>
            </a:r>
          </a:p>
          <a:p>
            <a:pPr lvl="0">
              <a:lnSpc>
                <a:spcPct val="90000"/>
              </a:lnSpc>
              <a:spcAft>
                <a:spcPts val="1000"/>
              </a:spcAft>
              <a:buClr>
                <a:schemeClr val="tx1"/>
              </a:buClr>
              <a:buSzPct val="100000"/>
              <a:buFont typeface="Arial"/>
              <a:buChar char="•"/>
            </a:pPr>
            <a:r>
              <a:rPr lang="en-US" dirty="0">
                <a:latin typeface="Arial" panose="020B0604020202020204" pitchFamily="34" charset="0"/>
                <a:cs typeface="Arial" panose="020B0604020202020204" pitchFamily="34" charset="0"/>
              </a:rPr>
              <a:t>	Lập báo cáo thống kê:</a:t>
            </a:r>
          </a:p>
          <a:p>
            <a:pPr marL="2171700" lvl="4" indent="-342900">
              <a:lnSpc>
                <a:spcPct val="90000"/>
              </a:lnSpc>
              <a:spcAft>
                <a:spcPts val="1000"/>
              </a:spcAft>
              <a:buClr>
                <a:schemeClr val="tx1"/>
              </a:buClr>
              <a:buSzPct val="100000"/>
              <a:buFont typeface="Arial"/>
              <a:buChar char="•"/>
            </a:pPr>
            <a:r>
              <a:rPr lang="en-US" dirty="0">
                <a:latin typeface="Arial" panose="020B0604020202020204" pitchFamily="34" charset="0"/>
                <a:cs typeface="Arial" panose="020B0604020202020204" pitchFamily="34" charset="0"/>
              </a:rPr>
              <a:t>Số nhân viên.</a:t>
            </a:r>
          </a:p>
        </p:txBody>
      </p:sp>
    </p:spTree>
    <p:extLst>
      <p:ext uri="{BB962C8B-B14F-4D97-AF65-F5344CB8AC3E}">
        <p14:creationId xmlns:p14="http://schemas.microsoft.com/office/powerpoint/2010/main" val="2747658491"/>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buFont typeface="Wingdings" panose="05000000000000000000" pitchFamily="2" charset="2"/>
              <a:buChar char="Ø"/>
            </a:pPr>
            <a:r>
              <a:rPr lang="en-US" sz="3200" err="1">
                <a:latin typeface="Arial" panose="020B0604020202020204" pitchFamily="34" charset="0"/>
                <a:cs typeface="Arial" panose="020B0604020202020204" pitchFamily="34" charset="0"/>
              </a:rPr>
              <a:t>Thủ</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thư</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có</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thể</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xuất</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bản</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thống</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kê</a:t>
            </a:r>
            <a:r>
              <a:rPr lang="en-US" sz="3200">
                <a:latin typeface="Arial" panose="020B0604020202020204" pitchFamily="34" charset="0"/>
                <a:cs typeface="Arial" panose="020B0604020202020204" pitchFamily="34" charset="0"/>
              </a:rPr>
              <a:t> ra file excel </a:t>
            </a:r>
            <a:r>
              <a:rPr lang="en-US" sz="3200" err="1">
                <a:latin typeface="Arial" panose="020B0604020202020204" pitchFamily="34" charset="0"/>
                <a:cs typeface="Arial" panose="020B0604020202020204" pitchFamily="34" charset="0"/>
              </a:rPr>
              <a:t>để</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quản</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lý</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và</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lưu</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trữ</a:t>
            </a:r>
            <a:endParaRPr lang="en-US" sz="320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a:stretch>
            <a:fillRect/>
          </a:stretch>
        </p:blipFill>
        <p:spPr>
          <a:xfrm>
            <a:off x="244813" y="2399963"/>
            <a:ext cx="3722418" cy="3669286"/>
          </a:xfrm>
          <a:prstGeom prst="rect">
            <a:avLst/>
          </a:prstGeom>
        </p:spPr>
      </p:pic>
      <p:pic>
        <p:nvPicPr>
          <p:cNvPr id="6" name="Picture 5"/>
          <p:cNvPicPr>
            <a:picLocks noChangeAspect="1"/>
          </p:cNvPicPr>
          <p:nvPr/>
        </p:nvPicPr>
        <p:blipFill>
          <a:blip r:embed="rId3"/>
          <a:stretch>
            <a:fillRect/>
          </a:stretch>
        </p:blipFill>
        <p:spPr>
          <a:xfrm>
            <a:off x="4234791" y="2399963"/>
            <a:ext cx="3722418" cy="3669286"/>
          </a:xfrm>
          <a:prstGeom prst="rect">
            <a:avLst/>
          </a:prstGeom>
        </p:spPr>
      </p:pic>
      <p:pic>
        <p:nvPicPr>
          <p:cNvPr id="7" name="Picture 6"/>
          <p:cNvPicPr>
            <a:picLocks noChangeAspect="1"/>
          </p:cNvPicPr>
          <p:nvPr/>
        </p:nvPicPr>
        <p:blipFill>
          <a:blip r:embed="rId4"/>
          <a:stretch>
            <a:fillRect/>
          </a:stretch>
        </p:blipFill>
        <p:spPr>
          <a:xfrm>
            <a:off x="8224769" y="2399963"/>
            <a:ext cx="3722418" cy="366928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54F6065-C39D-4CB4-B0B3-B4C8FB70E147}"/>
              </a:ext>
            </a:extLst>
          </p:cNvPr>
          <p:cNvSpPr/>
          <p:nvPr/>
        </p:nvSpPr>
        <p:spPr>
          <a:xfrm>
            <a:off x="3014662" y="1895475"/>
            <a:ext cx="6162675" cy="153352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Cảm ơn thầy và các bạn đã lắng nghe bài thuyết trình của nhóm em</a:t>
            </a:r>
            <a:r>
              <a:rPr lang="en-US"/>
              <a:t>😘😘😘 </a:t>
            </a:r>
          </a:p>
        </p:txBody>
      </p:sp>
      <p:sp>
        <p:nvSpPr>
          <p:cNvPr id="3" name="Heart 2">
            <a:extLst>
              <a:ext uri="{FF2B5EF4-FFF2-40B4-BE49-F238E27FC236}">
                <a16:creationId xmlns:a16="http://schemas.microsoft.com/office/drawing/2014/main" id="{24B24397-18FF-4359-A29F-DF7544A633DA}"/>
              </a:ext>
            </a:extLst>
          </p:cNvPr>
          <p:cNvSpPr/>
          <p:nvPr/>
        </p:nvSpPr>
        <p:spPr>
          <a:xfrm>
            <a:off x="3014662" y="457200"/>
            <a:ext cx="828675" cy="742950"/>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art 9">
            <a:extLst>
              <a:ext uri="{FF2B5EF4-FFF2-40B4-BE49-F238E27FC236}">
                <a16:creationId xmlns:a16="http://schemas.microsoft.com/office/drawing/2014/main" id="{3F0478D2-27B3-4E55-8037-6D0579656EB0}"/>
              </a:ext>
            </a:extLst>
          </p:cNvPr>
          <p:cNvSpPr/>
          <p:nvPr/>
        </p:nvSpPr>
        <p:spPr>
          <a:xfrm>
            <a:off x="4491035" y="66675"/>
            <a:ext cx="828675" cy="742950"/>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art 11">
            <a:extLst>
              <a:ext uri="{FF2B5EF4-FFF2-40B4-BE49-F238E27FC236}">
                <a16:creationId xmlns:a16="http://schemas.microsoft.com/office/drawing/2014/main" id="{78BFF54F-90FF-4963-BDA8-DFEA57E34D62}"/>
              </a:ext>
            </a:extLst>
          </p:cNvPr>
          <p:cNvSpPr/>
          <p:nvPr/>
        </p:nvSpPr>
        <p:spPr>
          <a:xfrm>
            <a:off x="5681661" y="809625"/>
            <a:ext cx="828675" cy="742950"/>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art 15">
            <a:extLst>
              <a:ext uri="{FF2B5EF4-FFF2-40B4-BE49-F238E27FC236}">
                <a16:creationId xmlns:a16="http://schemas.microsoft.com/office/drawing/2014/main" id="{44DC25DA-7A06-442A-AACB-20C7398D963C}"/>
              </a:ext>
            </a:extLst>
          </p:cNvPr>
          <p:cNvSpPr/>
          <p:nvPr/>
        </p:nvSpPr>
        <p:spPr>
          <a:xfrm>
            <a:off x="8348660" y="438150"/>
            <a:ext cx="828675" cy="742950"/>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rt 16">
            <a:extLst>
              <a:ext uri="{FF2B5EF4-FFF2-40B4-BE49-F238E27FC236}">
                <a16:creationId xmlns:a16="http://schemas.microsoft.com/office/drawing/2014/main" id="{C09AA60B-466B-4569-940E-D397958C0A0E}"/>
              </a:ext>
            </a:extLst>
          </p:cNvPr>
          <p:cNvSpPr/>
          <p:nvPr/>
        </p:nvSpPr>
        <p:spPr>
          <a:xfrm>
            <a:off x="1590674" y="1524000"/>
            <a:ext cx="828675" cy="742950"/>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art 17">
            <a:extLst>
              <a:ext uri="{FF2B5EF4-FFF2-40B4-BE49-F238E27FC236}">
                <a16:creationId xmlns:a16="http://schemas.microsoft.com/office/drawing/2014/main" id="{FF2A0BF5-4554-444C-BEFA-CCB569E42667}"/>
              </a:ext>
            </a:extLst>
          </p:cNvPr>
          <p:cNvSpPr/>
          <p:nvPr/>
        </p:nvSpPr>
        <p:spPr>
          <a:xfrm>
            <a:off x="6872287" y="66675"/>
            <a:ext cx="828675" cy="742950"/>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art 18">
            <a:extLst>
              <a:ext uri="{FF2B5EF4-FFF2-40B4-BE49-F238E27FC236}">
                <a16:creationId xmlns:a16="http://schemas.microsoft.com/office/drawing/2014/main" id="{01C4E19D-3118-403F-9239-7DEEE84B1183}"/>
              </a:ext>
            </a:extLst>
          </p:cNvPr>
          <p:cNvSpPr/>
          <p:nvPr/>
        </p:nvSpPr>
        <p:spPr>
          <a:xfrm>
            <a:off x="3014662" y="4143375"/>
            <a:ext cx="828675" cy="742950"/>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art 19">
            <a:extLst>
              <a:ext uri="{FF2B5EF4-FFF2-40B4-BE49-F238E27FC236}">
                <a16:creationId xmlns:a16="http://schemas.microsoft.com/office/drawing/2014/main" id="{13FBDF60-B4CF-4D77-8F9C-02EF61C18C8C}"/>
              </a:ext>
            </a:extLst>
          </p:cNvPr>
          <p:cNvSpPr/>
          <p:nvPr/>
        </p:nvSpPr>
        <p:spPr>
          <a:xfrm>
            <a:off x="9258300" y="2947987"/>
            <a:ext cx="828675" cy="742950"/>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art 20">
            <a:extLst>
              <a:ext uri="{FF2B5EF4-FFF2-40B4-BE49-F238E27FC236}">
                <a16:creationId xmlns:a16="http://schemas.microsoft.com/office/drawing/2014/main" id="{276293D9-71C1-400F-80D6-8C6D2798BBD8}"/>
              </a:ext>
            </a:extLst>
          </p:cNvPr>
          <p:cNvSpPr/>
          <p:nvPr/>
        </p:nvSpPr>
        <p:spPr>
          <a:xfrm>
            <a:off x="2105025" y="2947987"/>
            <a:ext cx="828675" cy="742950"/>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art 21">
            <a:extLst>
              <a:ext uri="{FF2B5EF4-FFF2-40B4-BE49-F238E27FC236}">
                <a16:creationId xmlns:a16="http://schemas.microsoft.com/office/drawing/2014/main" id="{C1AE18EF-EDF4-41E1-842D-D4CEB4023FE0}"/>
              </a:ext>
            </a:extLst>
          </p:cNvPr>
          <p:cNvSpPr/>
          <p:nvPr/>
        </p:nvSpPr>
        <p:spPr>
          <a:xfrm>
            <a:off x="9791700" y="1552575"/>
            <a:ext cx="828675" cy="742950"/>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art 22">
            <a:extLst>
              <a:ext uri="{FF2B5EF4-FFF2-40B4-BE49-F238E27FC236}">
                <a16:creationId xmlns:a16="http://schemas.microsoft.com/office/drawing/2014/main" id="{205EEBF4-DE0E-407A-AE0B-BB43A3430F3B}"/>
              </a:ext>
            </a:extLst>
          </p:cNvPr>
          <p:cNvSpPr/>
          <p:nvPr/>
        </p:nvSpPr>
        <p:spPr>
          <a:xfrm>
            <a:off x="6872286" y="5238750"/>
            <a:ext cx="828675" cy="742950"/>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art 23">
            <a:extLst>
              <a:ext uri="{FF2B5EF4-FFF2-40B4-BE49-F238E27FC236}">
                <a16:creationId xmlns:a16="http://schemas.microsoft.com/office/drawing/2014/main" id="{2FF95F73-B655-4B87-8496-ACC1D6EBD711}"/>
              </a:ext>
            </a:extLst>
          </p:cNvPr>
          <p:cNvSpPr/>
          <p:nvPr/>
        </p:nvSpPr>
        <p:spPr>
          <a:xfrm>
            <a:off x="4491035" y="5238750"/>
            <a:ext cx="828675" cy="742950"/>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art 24">
            <a:extLst>
              <a:ext uri="{FF2B5EF4-FFF2-40B4-BE49-F238E27FC236}">
                <a16:creationId xmlns:a16="http://schemas.microsoft.com/office/drawing/2014/main" id="{8A79AEAE-D62E-4102-93A0-4F4E9666B267}"/>
              </a:ext>
            </a:extLst>
          </p:cNvPr>
          <p:cNvSpPr/>
          <p:nvPr/>
        </p:nvSpPr>
        <p:spPr>
          <a:xfrm>
            <a:off x="8348659" y="4248150"/>
            <a:ext cx="828675" cy="742950"/>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art 25">
            <a:extLst>
              <a:ext uri="{FF2B5EF4-FFF2-40B4-BE49-F238E27FC236}">
                <a16:creationId xmlns:a16="http://schemas.microsoft.com/office/drawing/2014/main" id="{D487E273-89C7-45CA-BDBF-24461B441FE0}"/>
              </a:ext>
            </a:extLst>
          </p:cNvPr>
          <p:cNvSpPr/>
          <p:nvPr/>
        </p:nvSpPr>
        <p:spPr>
          <a:xfrm>
            <a:off x="5681660" y="6115050"/>
            <a:ext cx="828675" cy="742950"/>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ar: 4 Points 4">
            <a:extLst>
              <a:ext uri="{FF2B5EF4-FFF2-40B4-BE49-F238E27FC236}">
                <a16:creationId xmlns:a16="http://schemas.microsoft.com/office/drawing/2014/main" id="{1D2220E9-E513-4E9B-9127-C65F521FD228}"/>
              </a:ext>
            </a:extLst>
          </p:cNvPr>
          <p:cNvSpPr/>
          <p:nvPr/>
        </p:nvSpPr>
        <p:spPr>
          <a:xfrm>
            <a:off x="5667374" y="4381500"/>
            <a:ext cx="390525" cy="409575"/>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tar: 4 Points 26">
            <a:extLst>
              <a:ext uri="{FF2B5EF4-FFF2-40B4-BE49-F238E27FC236}">
                <a16:creationId xmlns:a16="http://schemas.microsoft.com/office/drawing/2014/main" id="{10607731-9D4E-4778-AE91-4AD61445AA7D}"/>
              </a:ext>
            </a:extLst>
          </p:cNvPr>
          <p:cNvSpPr/>
          <p:nvPr/>
        </p:nvSpPr>
        <p:spPr>
          <a:xfrm>
            <a:off x="1200149" y="2743199"/>
            <a:ext cx="390525" cy="409575"/>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tar: 4 Points 27">
            <a:extLst>
              <a:ext uri="{FF2B5EF4-FFF2-40B4-BE49-F238E27FC236}">
                <a16:creationId xmlns:a16="http://schemas.microsoft.com/office/drawing/2014/main" id="{E30CDF93-AC2C-4435-A744-99FC17CAB644}"/>
              </a:ext>
            </a:extLst>
          </p:cNvPr>
          <p:cNvSpPr/>
          <p:nvPr/>
        </p:nvSpPr>
        <p:spPr>
          <a:xfrm>
            <a:off x="4152897" y="1143000"/>
            <a:ext cx="390525" cy="409575"/>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tar: 4 Points 28">
            <a:extLst>
              <a:ext uri="{FF2B5EF4-FFF2-40B4-BE49-F238E27FC236}">
                <a16:creationId xmlns:a16="http://schemas.microsoft.com/office/drawing/2014/main" id="{6E0A17DC-83C0-4A63-8976-2D583F0F1840}"/>
              </a:ext>
            </a:extLst>
          </p:cNvPr>
          <p:cNvSpPr/>
          <p:nvPr/>
        </p:nvSpPr>
        <p:spPr>
          <a:xfrm>
            <a:off x="7410450" y="1300162"/>
            <a:ext cx="390525" cy="409575"/>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4 Points 29">
            <a:extLst>
              <a:ext uri="{FF2B5EF4-FFF2-40B4-BE49-F238E27FC236}">
                <a16:creationId xmlns:a16="http://schemas.microsoft.com/office/drawing/2014/main" id="{E0EE9DB6-5CF9-499D-BCD6-74E6F1DE1293}"/>
              </a:ext>
            </a:extLst>
          </p:cNvPr>
          <p:cNvSpPr/>
          <p:nvPr/>
        </p:nvSpPr>
        <p:spPr>
          <a:xfrm>
            <a:off x="4348159" y="3686174"/>
            <a:ext cx="390525" cy="409575"/>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tar: 4 Points 30">
            <a:extLst>
              <a:ext uri="{FF2B5EF4-FFF2-40B4-BE49-F238E27FC236}">
                <a16:creationId xmlns:a16="http://schemas.microsoft.com/office/drawing/2014/main" id="{78883026-18DB-445C-B52B-A9E54BCC2FF0}"/>
              </a:ext>
            </a:extLst>
          </p:cNvPr>
          <p:cNvSpPr/>
          <p:nvPr/>
        </p:nvSpPr>
        <p:spPr>
          <a:xfrm>
            <a:off x="9596437" y="4500562"/>
            <a:ext cx="390525" cy="409575"/>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tar: 4 Points 31">
            <a:extLst>
              <a:ext uri="{FF2B5EF4-FFF2-40B4-BE49-F238E27FC236}">
                <a16:creationId xmlns:a16="http://schemas.microsoft.com/office/drawing/2014/main" id="{73129A74-F4C9-4DD4-9C94-9C08597D55A5}"/>
              </a:ext>
            </a:extLst>
          </p:cNvPr>
          <p:cNvSpPr/>
          <p:nvPr/>
        </p:nvSpPr>
        <p:spPr>
          <a:xfrm>
            <a:off x="7505698" y="3690937"/>
            <a:ext cx="390525" cy="409575"/>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tar: 4 Points 32">
            <a:extLst>
              <a:ext uri="{FF2B5EF4-FFF2-40B4-BE49-F238E27FC236}">
                <a16:creationId xmlns:a16="http://schemas.microsoft.com/office/drawing/2014/main" id="{4A29D848-5C29-45FC-82F0-075FD2C45B28}"/>
              </a:ext>
            </a:extLst>
          </p:cNvPr>
          <p:cNvSpPr/>
          <p:nvPr/>
        </p:nvSpPr>
        <p:spPr>
          <a:xfrm>
            <a:off x="752475" y="447675"/>
            <a:ext cx="390525" cy="409575"/>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tar: 4 Points 33">
            <a:extLst>
              <a:ext uri="{FF2B5EF4-FFF2-40B4-BE49-F238E27FC236}">
                <a16:creationId xmlns:a16="http://schemas.microsoft.com/office/drawing/2014/main" id="{B0E72F5A-EF63-4C74-A53D-CD967569E43A}"/>
              </a:ext>
            </a:extLst>
          </p:cNvPr>
          <p:cNvSpPr/>
          <p:nvPr/>
        </p:nvSpPr>
        <p:spPr>
          <a:xfrm>
            <a:off x="3648074" y="5957887"/>
            <a:ext cx="390525" cy="409575"/>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tar: 4 Points 34">
            <a:extLst>
              <a:ext uri="{FF2B5EF4-FFF2-40B4-BE49-F238E27FC236}">
                <a16:creationId xmlns:a16="http://schemas.microsoft.com/office/drawing/2014/main" id="{A05B1B02-DF7F-49F2-BC8D-6417C584C69B}"/>
              </a:ext>
            </a:extLst>
          </p:cNvPr>
          <p:cNvSpPr/>
          <p:nvPr/>
        </p:nvSpPr>
        <p:spPr>
          <a:xfrm>
            <a:off x="10795137" y="3767137"/>
            <a:ext cx="390525" cy="409575"/>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tar: 4 Points 35">
            <a:extLst>
              <a:ext uri="{FF2B5EF4-FFF2-40B4-BE49-F238E27FC236}">
                <a16:creationId xmlns:a16="http://schemas.microsoft.com/office/drawing/2014/main" id="{F11D430D-23B4-44CA-91DB-DFBC3996D9BA}"/>
              </a:ext>
            </a:extLst>
          </p:cNvPr>
          <p:cNvSpPr/>
          <p:nvPr/>
        </p:nvSpPr>
        <p:spPr>
          <a:xfrm>
            <a:off x="2105025" y="4867275"/>
            <a:ext cx="390525" cy="409575"/>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tar: 4 Points 36">
            <a:extLst>
              <a:ext uri="{FF2B5EF4-FFF2-40B4-BE49-F238E27FC236}">
                <a16:creationId xmlns:a16="http://schemas.microsoft.com/office/drawing/2014/main" id="{C1347643-4E5B-427D-B9A5-6C4B19A7FFB7}"/>
              </a:ext>
            </a:extLst>
          </p:cNvPr>
          <p:cNvSpPr/>
          <p:nvPr/>
        </p:nvSpPr>
        <p:spPr>
          <a:xfrm>
            <a:off x="752475" y="4124325"/>
            <a:ext cx="390525" cy="409575"/>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tar: 4 Points 37">
            <a:extLst>
              <a:ext uri="{FF2B5EF4-FFF2-40B4-BE49-F238E27FC236}">
                <a16:creationId xmlns:a16="http://schemas.microsoft.com/office/drawing/2014/main" id="{88C04AF5-91D5-416F-BF99-7346B426F8BB}"/>
              </a:ext>
            </a:extLst>
          </p:cNvPr>
          <p:cNvSpPr/>
          <p:nvPr/>
        </p:nvSpPr>
        <p:spPr>
          <a:xfrm>
            <a:off x="11157087" y="1924050"/>
            <a:ext cx="406263" cy="409575"/>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tar: 4 Points 38">
            <a:extLst>
              <a:ext uri="{FF2B5EF4-FFF2-40B4-BE49-F238E27FC236}">
                <a16:creationId xmlns:a16="http://schemas.microsoft.com/office/drawing/2014/main" id="{32D94D83-635E-4B4E-A4C3-5E8E774D4146}"/>
              </a:ext>
            </a:extLst>
          </p:cNvPr>
          <p:cNvSpPr/>
          <p:nvPr/>
        </p:nvSpPr>
        <p:spPr>
          <a:xfrm>
            <a:off x="8153396" y="6000749"/>
            <a:ext cx="390525" cy="409575"/>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tar: 4 Points 39">
            <a:extLst>
              <a:ext uri="{FF2B5EF4-FFF2-40B4-BE49-F238E27FC236}">
                <a16:creationId xmlns:a16="http://schemas.microsoft.com/office/drawing/2014/main" id="{1AAD2203-8841-4F6C-A908-71E37214B648}"/>
              </a:ext>
            </a:extLst>
          </p:cNvPr>
          <p:cNvSpPr/>
          <p:nvPr/>
        </p:nvSpPr>
        <p:spPr>
          <a:xfrm>
            <a:off x="933449" y="5981700"/>
            <a:ext cx="390525" cy="409575"/>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Star: 4 Points 40">
            <a:extLst>
              <a:ext uri="{FF2B5EF4-FFF2-40B4-BE49-F238E27FC236}">
                <a16:creationId xmlns:a16="http://schemas.microsoft.com/office/drawing/2014/main" id="{EC289DC5-E466-445C-B34B-68D042EED35D}"/>
              </a:ext>
            </a:extLst>
          </p:cNvPr>
          <p:cNvSpPr/>
          <p:nvPr/>
        </p:nvSpPr>
        <p:spPr>
          <a:xfrm>
            <a:off x="752475" y="4124325"/>
            <a:ext cx="390525" cy="409575"/>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tar: 4 Points 41">
            <a:extLst>
              <a:ext uri="{FF2B5EF4-FFF2-40B4-BE49-F238E27FC236}">
                <a16:creationId xmlns:a16="http://schemas.microsoft.com/office/drawing/2014/main" id="{1608621A-3C34-42E7-886F-6CAB49CDADA9}"/>
              </a:ext>
            </a:extLst>
          </p:cNvPr>
          <p:cNvSpPr/>
          <p:nvPr/>
        </p:nvSpPr>
        <p:spPr>
          <a:xfrm>
            <a:off x="10620374" y="5572124"/>
            <a:ext cx="390525" cy="409575"/>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Star: 4 Points 42">
            <a:extLst>
              <a:ext uri="{FF2B5EF4-FFF2-40B4-BE49-F238E27FC236}">
                <a16:creationId xmlns:a16="http://schemas.microsoft.com/office/drawing/2014/main" id="{A9A56748-F6DF-49B9-AD70-9CB69612D16B}"/>
              </a:ext>
            </a:extLst>
          </p:cNvPr>
          <p:cNvSpPr/>
          <p:nvPr/>
        </p:nvSpPr>
        <p:spPr>
          <a:xfrm>
            <a:off x="10630621" y="400050"/>
            <a:ext cx="390525" cy="409575"/>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5306849"/>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26" name="Picture 2" descr="Slide kết thúc trong PowerPoint đẹp (21)">
            <a:extLst>
              <a:ext uri="{FF2B5EF4-FFF2-40B4-BE49-F238E27FC236}">
                <a16:creationId xmlns:a16="http://schemas.microsoft.com/office/drawing/2014/main" id="{532763A3-3904-40D9-BFF8-C5E3EBFA9240}"/>
              </a:ext>
            </a:extLst>
          </p:cNvPr>
          <p:cNvPicPr>
            <a:picLocks noChangeAspect="1" noChangeArrowheads="1"/>
          </p:cNvPicPr>
          <p:nvPr/>
        </p:nvPicPr>
        <p:blipFill rotWithShape="1">
          <a:blip r:embed="rId3">
            <a:duotone>
              <a:prstClr val="black"/>
              <a:schemeClr val="bg1">
                <a:tint val="45000"/>
                <a:satMod val="400000"/>
              </a:schemeClr>
            </a:duotone>
            <a:alphaModFix amt="25000"/>
            <a:extLst>
              <a:ext uri="{28A0092B-C50C-407E-A947-70E740481C1C}">
                <a14:useLocalDpi xmlns:a14="http://schemas.microsoft.com/office/drawing/2010/main" val="0"/>
              </a:ext>
            </a:extLst>
          </a:blip>
          <a:srcRect t="15557" b="919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7689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799" y="1150076"/>
            <a:ext cx="3659389" cy="4557849"/>
          </a:xfrm>
        </p:spPr>
        <p:txBody>
          <a:bodyPr vert="horz" lIns="91440" tIns="45720" rIns="91440" bIns="45720" rtlCol="0" anchor="ctr">
            <a:normAutofit/>
          </a:bodyPr>
          <a:lstStyle/>
          <a:p>
            <a:pPr algn="r"/>
            <a:r>
              <a:rPr lang="en-US"/>
              <a:t>1. Khảo sát hiện trạng</a:t>
            </a:r>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988658" y="1150076"/>
            <a:ext cx="6517543" cy="4557849"/>
          </a:xfrm>
          <a:prstGeom prst="rect">
            <a:avLst/>
          </a:prstGeom>
        </p:spPr>
        <p:txBody>
          <a:bodyPr vert="horz" lIns="91440" tIns="45720" rIns="91440" bIns="45720" rtlCol="0" anchor="ctr">
            <a:normAutofit/>
          </a:bodyPr>
          <a:lstStyle/>
          <a:p>
            <a:pPr>
              <a:spcAft>
                <a:spcPts val="1000"/>
              </a:spcAft>
              <a:buClr>
                <a:schemeClr val="tx1"/>
              </a:buClr>
              <a:buSzPct val="100000"/>
              <a:buFont typeface="Arial"/>
              <a:buChar char="•"/>
            </a:pPr>
            <a:r>
              <a:rPr lang="en-US" b="1" i="1" dirty="0">
                <a:latin typeface="Arial" panose="020B0604020202020204" pitchFamily="34" charset="0"/>
                <a:cs typeface="Arial" panose="020B0604020202020204" pitchFamily="34" charset="0"/>
              </a:rPr>
              <a:t>Hệ thống quản lý cho phép:</a:t>
            </a:r>
          </a:p>
          <a:p>
            <a:pPr marL="285750" lvl="0" indent="-285750">
              <a:spcAft>
                <a:spcPts val="1000"/>
              </a:spcAft>
              <a:buClr>
                <a:schemeClr val="tx1"/>
              </a:buClr>
              <a:buSzPct val="100000"/>
              <a:buFont typeface="Arial"/>
              <a:buChar char="•"/>
            </a:pPr>
            <a:r>
              <a:rPr lang="en-US" dirty="0">
                <a:latin typeface="Arial" panose="020B0604020202020204" pitchFamily="34" charset="0"/>
                <a:cs typeface="Arial" panose="020B0604020202020204" pitchFamily="34" charset="0"/>
              </a:rPr>
              <a:t>Thủ kho:</a:t>
            </a:r>
          </a:p>
          <a:p>
            <a:pPr lvl="0">
              <a:spcAft>
                <a:spcPts val="1000"/>
              </a:spcAft>
              <a:buClr>
                <a:schemeClr val="tx1"/>
              </a:buClr>
              <a:buSzPct val="100000"/>
              <a:buFont typeface="Arial"/>
              <a:buChar char="•"/>
            </a:pPr>
            <a:r>
              <a:rPr lang="en-US" dirty="0">
                <a:latin typeface="Arial" panose="020B0604020202020204" pitchFamily="34" charset="0"/>
                <a:cs typeface="Arial" panose="020B0604020202020204" pitchFamily="34" charset="0"/>
              </a:rPr>
              <a:t>	Quản lý sách:</a:t>
            </a:r>
          </a:p>
          <a:p>
            <a:pPr marL="2171700" lvl="4" indent="-342900">
              <a:spcAft>
                <a:spcPts val="1000"/>
              </a:spcAft>
              <a:buClr>
                <a:schemeClr val="tx1"/>
              </a:buClr>
              <a:buSzPct val="100000"/>
              <a:buFont typeface="Arial"/>
              <a:buChar char="•"/>
            </a:pPr>
            <a:r>
              <a:rPr lang="en-US" dirty="0">
                <a:latin typeface="Arial" panose="020B0604020202020204" pitchFamily="34" charset="0"/>
                <a:cs typeface="Arial" panose="020B0604020202020204" pitchFamily="34" charset="0"/>
              </a:rPr>
              <a:t>Tiếp nhận tài liệu mới.</a:t>
            </a:r>
          </a:p>
          <a:p>
            <a:pPr marL="2171700" lvl="4" indent="-342900">
              <a:spcAft>
                <a:spcPts val="1000"/>
              </a:spcAft>
              <a:buClr>
                <a:schemeClr val="tx1"/>
              </a:buClr>
              <a:buSzPct val="100000"/>
              <a:buFont typeface="Arial"/>
              <a:buChar char="•"/>
            </a:pPr>
            <a:r>
              <a:rPr lang="en-US" dirty="0">
                <a:latin typeface="Arial" panose="020B0604020202020204" pitchFamily="34" charset="0"/>
                <a:cs typeface="Arial" panose="020B0604020202020204" pitchFamily="34" charset="0"/>
              </a:rPr>
              <a:t>Thanh lý tài liệu cũ.</a:t>
            </a:r>
          </a:p>
          <a:p>
            <a:pPr lvl="0">
              <a:spcAft>
                <a:spcPts val="1000"/>
              </a:spcAft>
              <a:buClr>
                <a:schemeClr val="tx1"/>
              </a:buClr>
              <a:buSzPct val="100000"/>
              <a:buFont typeface="Arial"/>
              <a:buChar char="•"/>
            </a:pPr>
            <a:r>
              <a:rPr lang="en-US" dirty="0">
                <a:latin typeface="Arial" panose="020B0604020202020204" pitchFamily="34" charset="0"/>
                <a:cs typeface="Arial" panose="020B0604020202020204" pitchFamily="34" charset="0"/>
              </a:rPr>
              <a:t>	Lập báo cáo thống kê:</a:t>
            </a:r>
          </a:p>
          <a:p>
            <a:pPr marL="2171700" lvl="4" indent="-342900">
              <a:spcAft>
                <a:spcPts val="1000"/>
              </a:spcAft>
              <a:buClr>
                <a:schemeClr val="tx1"/>
              </a:buClr>
              <a:buSzPct val="100000"/>
              <a:buFont typeface="Arial"/>
              <a:buChar char="•"/>
            </a:pPr>
            <a:r>
              <a:rPr lang="en-US" dirty="0">
                <a:latin typeface="Arial" panose="020B0604020202020204" pitchFamily="34" charset="0"/>
                <a:cs typeface="Arial" panose="020B0604020202020204" pitchFamily="34" charset="0"/>
              </a:rPr>
              <a:t>Số tài liệu hiện có trong thư viện.</a:t>
            </a:r>
          </a:p>
          <a:p>
            <a:pPr marL="2171700" lvl="4" indent="-342900">
              <a:spcAft>
                <a:spcPts val="1000"/>
              </a:spcAft>
              <a:buClr>
                <a:schemeClr val="tx1"/>
              </a:buClr>
              <a:buSzPct val="100000"/>
              <a:buFont typeface="Arial"/>
              <a:buChar char="•"/>
            </a:pPr>
            <a:r>
              <a:rPr lang="en-US" dirty="0">
                <a:latin typeface="Arial" panose="020B0604020202020204" pitchFamily="34" charset="0"/>
                <a:cs typeface="Arial" panose="020B0604020202020204" pitchFamily="34" charset="0"/>
              </a:rPr>
              <a:t>Số tài liệu đã cho mượn. </a:t>
            </a:r>
          </a:p>
        </p:txBody>
      </p:sp>
    </p:spTree>
    <p:extLst>
      <p:ext uri="{BB962C8B-B14F-4D97-AF65-F5344CB8AC3E}">
        <p14:creationId xmlns:p14="http://schemas.microsoft.com/office/powerpoint/2010/main" val="126604820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799" y="1150076"/>
            <a:ext cx="3659389" cy="4557849"/>
          </a:xfrm>
        </p:spPr>
        <p:txBody>
          <a:bodyPr vert="horz" lIns="91440" tIns="45720" rIns="91440" bIns="45720" rtlCol="0" anchor="ctr">
            <a:normAutofit/>
          </a:bodyPr>
          <a:lstStyle/>
          <a:p>
            <a:pPr algn="r"/>
            <a:r>
              <a:rPr lang="en-US"/>
              <a:t>1. </a:t>
            </a:r>
            <a:r>
              <a:rPr lang="en-US" err="1"/>
              <a:t>Khảo</a:t>
            </a:r>
            <a:r>
              <a:rPr lang="en-US"/>
              <a:t> </a:t>
            </a:r>
            <a:r>
              <a:rPr lang="en-US" err="1"/>
              <a:t>sát</a:t>
            </a:r>
            <a:r>
              <a:rPr lang="en-US"/>
              <a:t> </a:t>
            </a:r>
            <a:r>
              <a:rPr lang="en-US" err="1"/>
              <a:t>hiện</a:t>
            </a:r>
            <a:r>
              <a:rPr lang="en-US"/>
              <a:t> </a:t>
            </a:r>
            <a:r>
              <a:rPr lang="en-US" err="1"/>
              <a:t>trạng</a:t>
            </a:r>
            <a:endParaRPr lang="en-US"/>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889173" y="355600"/>
            <a:ext cx="6758842" cy="6146800"/>
          </a:xfrm>
          <a:prstGeom prst="rect">
            <a:avLst/>
          </a:prstGeom>
        </p:spPr>
        <p:txBody>
          <a:bodyPr vert="horz" lIns="91440" tIns="45720" rIns="91440" bIns="45720" rtlCol="0" anchor="ctr">
            <a:noAutofit/>
          </a:bodyPr>
          <a:lstStyle/>
          <a:p>
            <a:pPr>
              <a:lnSpc>
                <a:spcPct val="90000"/>
              </a:lnSpc>
              <a:spcAft>
                <a:spcPts val="1000"/>
              </a:spcAft>
              <a:buClr>
                <a:schemeClr val="tx1"/>
              </a:buClr>
              <a:buSzPct val="100000"/>
              <a:buFont typeface="Arial"/>
              <a:buChar char="•"/>
            </a:pPr>
            <a:r>
              <a:rPr lang="en-US" sz="1600" b="1" i="1" dirty="0">
                <a:latin typeface="Arial" panose="020B0604020202020204" pitchFamily="34" charset="0"/>
                <a:cs typeface="Arial" panose="020B0604020202020204" pitchFamily="34" charset="0"/>
              </a:rPr>
              <a:t>Hệ thống quản lý cho phép:</a:t>
            </a:r>
          </a:p>
          <a:p>
            <a:pPr marL="285750" lvl="0" indent="-285750">
              <a:lnSpc>
                <a:spcPct val="90000"/>
              </a:lnSpc>
              <a:spcAft>
                <a:spcPts val="1000"/>
              </a:spcAft>
              <a:buClr>
                <a:schemeClr val="tx1"/>
              </a:buClr>
              <a:buSzPct val="100000"/>
              <a:buFont typeface="Arial"/>
              <a:buChar char="•"/>
            </a:pPr>
            <a:r>
              <a:rPr lang="en-US" sz="1600" dirty="0">
                <a:latin typeface="Arial" panose="020B0604020202020204" pitchFamily="34" charset="0"/>
                <a:cs typeface="Arial" panose="020B0604020202020204" pitchFamily="34" charset="0"/>
              </a:rPr>
              <a:t>Thủ thư:</a:t>
            </a:r>
          </a:p>
          <a:p>
            <a:pPr lvl="0">
              <a:lnSpc>
                <a:spcPct val="90000"/>
              </a:lnSpc>
              <a:spcAft>
                <a:spcPts val="1000"/>
              </a:spcAft>
              <a:buClr>
                <a:schemeClr val="tx1"/>
              </a:buClr>
              <a:buSzPct val="100000"/>
              <a:buFont typeface="Arial"/>
              <a:buChar char="•"/>
            </a:pPr>
            <a:r>
              <a:rPr lang="en-US" sz="1600" dirty="0">
                <a:latin typeface="Arial" panose="020B0604020202020204" pitchFamily="34" charset="0"/>
                <a:cs typeface="Arial" panose="020B0604020202020204" pitchFamily="34" charset="0"/>
              </a:rPr>
              <a:t>	Quản lý độc giả: </a:t>
            </a:r>
          </a:p>
          <a:p>
            <a:pPr marL="2171700" lvl="4" indent="-342900">
              <a:lnSpc>
                <a:spcPct val="90000"/>
              </a:lnSpc>
              <a:spcAft>
                <a:spcPts val="1000"/>
              </a:spcAft>
              <a:buClr>
                <a:schemeClr val="tx1"/>
              </a:buClr>
              <a:buSzPct val="100000"/>
              <a:buFont typeface="Arial"/>
              <a:buChar char="•"/>
            </a:pPr>
            <a:r>
              <a:rPr lang="en-US" sz="1600" dirty="0">
                <a:latin typeface="Arial" panose="020B0604020202020204" pitchFamily="34" charset="0"/>
                <a:cs typeface="Arial" panose="020B0604020202020204" pitchFamily="34" charset="0"/>
              </a:rPr>
              <a:t>Tiếp nhận làm thẻ độc giả, nhập thông tin vào dữ liệu quản lý.</a:t>
            </a:r>
          </a:p>
          <a:p>
            <a:pPr marL="2171700" lvl="4" indent="-342900">
              <a:lnSpc>
                <a:spcPct val="90000"/>
              </a:lnSpc>
              <a:spcAft>
                <a:spcPts val="1000"/>
              </a:spcAft>
              <a:buClr>
                <a:schemeClr val="tx1"/>
              </a:buClr>
              <a:buSzPct val="100000"/>
              <a:buFont typeface="Arial"/>
              <a:buChar char="•"/>
            </a:pPr>
            <a:r>
              <a:rPr lang="en-US" sz="1600" dirty="0">
                <a:latin typeface="Arial" panose="020B0604020202020204" pitchFamily="34" charset="0"/>
                <a:cs typeface="Arial" panose="020B0604020202020204" pitchFamily="34" charset="0"/>
              </a:rPr>
              <a:t>Cập nhật thông tin độc giả.</a:t>
            </a:r>
          </a:p>
          <a:p>
            <a:pPr marL="2171700" lvl="4" indent="-342900">
              <a:lnSpc>
                <a:spcPct val="90000"/>
              </a:lnSpc>
              <a:spcAft>
                <a:spcPts val="1000"/>
              </a:spcAft>
              <a:buClr>
                <a:schemeClr val="tx1"/>
              </a:buClr>
              <a:buSzPct val="100000"/>
              <a:buFont typeface="Arial"/>
              <a:buChar char="•"/>
            </a:pPr>
            <a:r>
              <a:rPr lang="en-US" sz="1600" dirty="0">
                <a:latin typeface="Arial" panose="020B0604020202020204" pitchFamily="34" charset="0"/>
                <a:cs typeface="Arial" panose="020B0604020202020204" pitchFamily="34" charset="0"/>
              </a:rPr>
              <a:t>Xóa thông tin độc giả.</a:t>
            </a:r>
          </a:p>
          <a:p>
            <a:pPr lvl="0">
              <a:lnSpc>
                <a:spcPct val="90000"/>
              </a:lnSpc>
              <a:spcAft>
                <a:spcPts val="1000"/>
              </a:spcAft>
              <a:buClr>
                <a:schemeClr val="tx1"/>
              </a:buClr>
              <a:buSzPct val="100000"/>
              <a:buFont typeface="Arial"/>
              <a:buChar char="•"/>
            </a:pPr>
            <a:r>
              <a:rPr lang="en-US" sz="1600" dirty="0">
                <a:latin typeface="Arial" panose="020B0604020202020204" pitchFamily="34" charset="0"/>
                <a:cs typeface="Arial" panose="020B0604020202020204" pitchFamily="34" charset="0"/>
              </a:rPr>
              <a:t>	Quản lý tác giả, nhà xuất bản, thể loại: </a:t>
            </a:r>
          </a:p>
          <a:p>
            <a:pPr marL="2171700" lvl="4" indent="-342900">
              <a:lnSpc>
                <a:spcPct val="90000"/>
              </a:lnSpc>
              <a:spcAft>
                <a:spcPts val="1000"/>
              </a:spcAft>
              <a:buClr>
                <a:schemeClr val="tx1"/>
              </a:buClr>
              <a:buSzPct val="100000"/>
              <a:buFont typeface="Arial"/>
              <a:buChar char="•"/>
            </a:pPr>
            <a:r>
              <a:rPr lang="en-US" sz="1600" dirty="0">
                <a:latin typeface="Arial" panose="020B0604020202020204" pitchFamily="34" charset="0"/>
                <a:cs typeface="Arial" panose="020B0604020202020204" pitchFamily="34" charset="0"/>
              </a:rPr>
              <a:t>Thêm mới tác giả, nhà xuất bản, thể loại trong thư viện.</a:t>
            </a:r>
          </a:p>
          <a:p>
            <a:pPr marL="2171700" lvl="4" indent="-342900">
              <a:lnSpc>
                <a:spcPct val="90000"/>
              </a:lnSpc>
              <a:spcAft>
                <a:spcPts val="1000"/>
              </a:spcAft>
              <a:buClr>
                <a:schemeClr val="tx1"/>
              </a:buClr>
              <a:buSzPct val="100000"/>
              <a:buFont typeface="Arial"/>
              <a:buChar char="•"/>
            </a:pPr>
            <a:r>
              <a:rPr lang="en-US" sz="1600" dirty="0">
                <a:latin typeface="Arial" panose="020B0604020202020204" pitchFamily="34" charset="0"/>
                <a:cs typeface="Arial" panose="020B0604020202020204" pitchFamily="34" charset="0"/>
              </a:rPr>
              <a:t>Cập nhật thông tin tác giả, nhà xuất bản, thể loại.</a:t>
            </a:r>
          </a:p>
          <a:p>
            <a:pPr marL="2171700" lvl="4" indent="-342900">
              <a:lnSpc>
                <a:spcPct val="90000"/>
              </a:lnSpc>
              <a:spcAft>
                <a:spcPts val="1000"/>
              </a:spcAft>
              <a:buClr>
                <a:schemeClr val="tx1"/>
              </a:buClr>
              <a:buSzPct val="100000"/>
              <a:buFont typeface="Arial"/>
              <a:buChar char="•"/>
            </a:pPr>
            <a:r>
              <a:rPr lang="en-US" sz="1600" dirty="0">
                <a:latin typeface="Arial" panose="020B0604020202020204" pitchFamily="34" charset="0"/>
                <a:cs typeface="Arial" panose="020B0604020202020204" pitchFamily="34" charset="0"/>
              </a:rPr>
              <a:t>Xóa thông tin tác giả, nhà xuất bản, thể loại.</a:t>
            </a:r>
          </a:p>
          <a:p>
            <a:pPr lvl="0">
              <a:lnSpc>
                <a:spcPct val="90000"/>
              </a:lnSpc>
              <a:spcAft>
                <a:spcPts val="1000"/>
              </a:spcAft>
              <a:buClr>
                <a:schemeClr val="tx1"/>
              </a:buClr>
              <a:buSzPct val="100000"/>
              <a:buFont typeface="Arial"/>
              <a:buChar char="•"/>
            </a:pPr>
            <a:r>
              <a:rPr lang="en-US" sz="1600" dirty="0">
                <a:latin typeface="Arial" panose="020B0604020202020204" pitchFamily="34" charset="0"/>
                <a:cs typeface="Arial" panose="020B0604020202020204" pitchFamily="34" charset="0"/>
              </a:rPr>
              <a:t>	Quản lý mượn, trả tài liệu:</a:t>
            </a:r>
          </a:p>
          <a:p>
            <a:pPr marL="2171700" lvl="4" indent="-342900">
              <a:lnSpc>
                <a:spcPct val="90000"/>
              </a:lnSpc>
              <a:spcAft>
                <a:spcPts val="1000"/>
              </a:spcAft>
              <a:buClr>
                <a:schemeClr val="tx1"/>
              </a:buClr>
              <a:buSzPct val="100000"/>
              <a:buFont typeface="Arial"/>
              <a:buChar char="•"/>
            </a:pPr>
            <a:r>
              <a:rPr lang="en-US" sz="1600" dirty="0">
                <a:latin typeface="Arial" panose="020B0604020202020204" pitchFamily="34" charset="0"/>
                <a:cs typeface="Arial" panose="020B0604020202020204" pitchFamily="34" charset="0"/>
              </a:rPr>
              <a:t>Cho độc giả mượn sách và tiếp nhận sách trả.</a:t>
            </a:r>
          </a:p>
          <a:p>
            <a:pPr marL="2171700" lvl="4" indent="-342900">
              <a:lnSpc>
                <a:spcPct val="90000"/>
              </a:lnSpc>
              <a:spcAft>
                <a:spcPts val="1000"/>
              </a:spcAft>
              <a:buClr>
                <a:schemeClr val="tx1"/>
              </a:buClr>
              <a:buSzPct val="100000"/>
              <a:buFont typeface="Arial"/>
              <a:buChar char="•"/>
            </a:pPr>
            <a:r>
              <a:rPr lang="en-US" sz="1600" dirty="0">
                <a:latin typeface="Arial" panose="020B0604020202020204" pitchFamily="34" charset="0"/>
                <a:cs typeface="Arial" panose="020B0604020202020204" pitchFamily="34" charset="0"/>
              </a:rPr>
              <a:t>Cập nhật, thống kê thông tin độc giả mượn, mượn tài liệu quá hạn, số tiền phạt vi phạm độc giả đã mượn, làm hỏng hay mất tài liệu.</a:t>
            </a:r>
          </a:p>
        </p:txBody>
      </p:sp>
    </p:spTree>
    <p:extLst>
      <p:ext uri="{BB962C8B-B14F-4D97-AF65-F5344CB8AC3E}">
        <p14:creationId xmlns:p14="http://schemas.microsoft.com/office/powerpoint/2010/main" val="358644785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799" y="1150076"/>
            <a:ext cx="3659389" cy="4557849"/>
          </a:xfrm>
        </p:spPr>
        <p:txBody>
          <a:bodyPr vert="horz" lIns="91440" tIns="45720" rIns="91440" bIns="45720" rtlCol="0" anchor="ctr">
            <a:normAutofit/>
          </a:bodyPr>
          <a:lstStyle/>
          <a:p>
            <a:pPr algn="r"/>
            <a:r>
              <a:rPr lang="en-US"/>
              <a:t>1. </a:t>
            </a:r>
            <a:r>
              <a:rPr lang="en-US" err="1"/>
              <a:t>Khảo</a:t>
            </a:r>
            <a:r>
              <a:rPr lang="en-US"/>
              <a:t> </a:t>
            </a:r>
            <a:r>
              <a:rPr lang="en-US" err="1"/>
              <a:t>sát</a:t>
            </a:r>
            <a:r>
              <a:rPr lang="en-US"/>
              <a:t> </a:t>
            </a:r>
            <a:r>
              <a:rPr lang="en-US" err="1"/>
              <a:t>hiện</a:t>
            </a:r>
            <a:r>
              <a:rPr lang="en-US"/>
              <a:t> </a:t>
            </a:r>
            <a:r>
              <a:rPr lang="en-US" err="1"/>
              <a:t>trạng</a:t>
            </a:r>
            <a:endParaRPr lang="en-US"/>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988659" y="778237"/>
            <a:ext cx="6517543" cy="5301525"/>
          </a:xfrm>
          <a:prstGeom prst="rect">
            <a:avLst/>
          </a:prstGeom>
        </p:spPr>
        <p:txBody>
          <a:bodyPr vert="horz" lIns="91440" tIns="45720" rIns="91440" bIns="45720" rtlCol="0" anchor="ctr">
            <a:noAutofit/>
          </a:bodyPr>
          <a:lstStyle/>
          <a:p>
            <a:pPr>
              <a:lnSpc>
                <a:spcPct val="90000"/>
              </a:lnSpc>
              <a:spcAft>
                <a:spcPts val="1000"/>
              </a:spcAft>
              <a:buClr>
                <a:schemeClr val="tx1"/>
              </a:buClr>
              <a:buSzPct val="100000"/>
              <a:buFont typeface="Arial"/>
              <a:buChar char="•"/>
            </a:pPr>
            <a:r>
              <a:rPr lang="en-US" b="1" i="1" dirty="0">
                <a:latin typeface="Arial" panose="020B0604020202020204" pitchFamily="34" charset="0"/>
                <a:cs typeface="Arial" panose="020B0604020202020204" pitchFamily="34" charset="0"/>
              </a:rPr>
              <a:t>Hệ thống quản lý cho phép:</a:t>
            </a:r>
          </a:p>
          <a:p>
            <a:pPr marL="342900" lvl="0" indent="-342900">
              <a:lnSpc>
                <a:spcPct val="90000"/>
              </a:lnSpc>
              <a:spcAft>
                <a:spcPts val="1000"/>
              </a:spcAft>
              <a:buClr>
                <a:schemeClr val="tx1"/>
              </a:buClr>
              <a:buSzPct val="100000"/>
              <a:buFont typeface="Arial"/>
              <a:buChar char="•"/>
            </a:pPr>
            <a:r>
              <a:rPr lang="en-US" dirty="0">
                <a:latin typeface="Arial" panose="020B0604020202020204" pitchFamily="34" charset="0"/>
                <a:cs typeface="Arial" panose="020B0604020202020204" pitchFamily="34" charset="0"/>
              </a:rPr>
              <a:t>Độc giả: đăng nhập vào hệ thống để tra cứu sách mà thư viện có và xem thông tin sách đang mượn.</a:t>
            </a:r>
          </a:p>
          <a:p>
            <a:pPr marL="342900" lvl="0" indent="-342900">
              <a:lnSpc>
                <a:spcPct val="90000"/>
              </a:lnSpc>
              <a:spcAft>
                <a:spcPts val="1000"/>
              </a:spcAft>
              <a:buClr>
                <a:schemeClr val="tx1"/>
              </a:buClr>
              <a:buSzPct val="100000"/>
              <a:buFont typeface="Arial"/>
              <a:buChar char="•"/>
            </a:pPr>
            <a:r>
              <a:rPr lang="en-US" dirty="0">
                <a:latin typeface="Arial" panose="020B0604020202020204" pitchFamily="34" charset="0"/>
                <a:cs typeface="Arial" panose="020B0604020202020204" pitchFamily="34" charset="0"/>
              </a:rPr>
              <a:t>Chỉ có quản trị, thủ kho và thủ thư được thực hiện các chức năng quản lý.</a:t>
            </a:r>
          </a:p>
          <a:p>
            <a:pPr marL="342900" lvl="0" indent="-342900">
              <a:lnSpc>
                <a:spcPct val="90000"/>
              </a:lnSpc>
              <a:spcAft>
                <a:spcPts val="1000"/>
              </a:spcAft>
              <a:buClr>
                <a:schemeClr val="tx1"/>
              </a:buClr>
              <a:buSzPct val="100000"/>
              <a:buFont typeface="Arial"/>
              <a:buChar char="•"/>
            </a:pPr>
            <a:r>
              <a:rPr lang="en-US" dirty="0">
                <a:latin typeface="Arial" panose="020B0604020202020204" pitchFamily="34" charset="0"/>
                <a:cs typeface="Arial" panose="020B0604020202020204" pitchFamily="34" charset="0"/>
              </a:rPr>
              <a:t>Số tài liệu được mượn tối đa 1 lần là: 5 quyển (admin có thể thay đổi).</a:t>
            </a:r>
          </a:p>
          <a:p>
            <a:pPr marL="342900" indent="-342900">
              <a:lnSpc>
                <a:spcPct val="90000"/>
              </a:lnSpc>
              <a:spcAft>
                <a:spcPts val="1000"/>
              </a:spcAft>
              <a:buClr>
                <a:schemeClr val="tx1"/>
              </a:buClr>
              <a:buSzPct val="100000"/>
              <a:buFont typeface="Arial"/>
              <a:buChar char="•"/>
            </a:pPr>
            <a:r>
              <a:rPr lang="en-US" dirty="0">
                <a:latin typeface="Arial" panose="020B0604020202020204" pitchFamily="34" charset="0"/>
                <a:cs typeface="Arial" panose="020B0604020202020204" pitchFamily="34" charset="0"/>
              </a:rPr>
              <a:t>Độc giả chưa trả sách quá hạn mượn lần trước hoặc thẻ hết hạn thì không được mượn tiếp</a:t>
            </a:r>
            <a:r>
              <a:rPr lang="en-US" dirty="0" smtClean="0">
                <a:latin typeface="Arial" panose="020B0604020202020204" pitchFamily="34" charset="0"/>
                <a:cs typeface="Arial" panose="020B0604020202020204" pitchFamily="34" charset="0"/>
              </a:rPr>
              <a:t>.</a:t>
            </a:r>
            <a:endParaRPr lang="en-US" dirty="0" smtClean="0">
              <a:latin typeface="Arial" panose="020B0604020202020204" pitchFamily="34" charset="0"/>
              <a:cs typeface="Arial" panose="020B0604020202020204" pitchFamily="34" charset="0"/>
            </a:endParaRPr>
          </a:p>
          <a:p>
            <a:pPr marL="342900" lvl="0" indent="-342900">
              <a:lnSpc>
                <a:spcPct val="90000"/>
              </a:lnSpc>
              <a:spcAft>
                <a:spcPts val="1000"/>
              </a:spcAft>
              <a:buClr>
                <a:schemeClr val="tx1"/>
              </a:buClr>
              <a:buSzPct val="100000"/>
              <a:buFont typeface="Arial"/>
              <a:buChar char="•"/>
            </a:pPr>
            <a:r>
              <a:rPr lang="en-US" dirty="0" smtClean="0">
                <a:latin typeface="Arial" panose="020B0604020202020204" pitchFamily="34" charset="0"/>
                <a:cs typeface="Arial" panose="020B0604020202020204" pitchFamily="34" charset="0"/>
              </a:rPr>
              <a:t>Tài </a:t>
            </a:r>
            <a:r>
              <a:rPr lang="en-US" dirty="0">
                <a:latin typeface="Arial" panose="020B0604020202020204" pitchFamily="34" charset="0"/>
                <a:cs typeface="Arial" panose="020B0604020202020204" pitchFamily="34" charset="0"/>
              </a:rPr>
              <a:t>liệu đọc chưa xong, nhưng muốn giữ lại đọc tiếp thì phải mang đến thư viện làm thủ tục gia hạn thêm (tức là mang đến làm thủ tục mượn lại).</a:t>
            </a:r>
          </a:p>
          <a:p>
            <a:pPr marL="342900" lvl="0" indent="-342900">
              <a:lnSpc>
                <a:spcPct val="90000"/>
              </a:lnSpc>
              <a:spcAft>
                <a:spcPts val="1000"/>
              </a:spcAft>
              <a:buClr>
                <a:schemeClr val="tx1"/>
              </a:buClr>
              <a:buSzPct val="100000"/>
              <a:buFont typeface="Arial"/>
              <a:buChar char="•"/>
            </a:pPr>
            <a:r>
              <a:rPr lang="en-US" dirty="0">
                <a:latin typeface="Arial" panose="020B0604020202020204" pitchFamily="34" charset="0"/>
                <a:cs typeface="Arial" panose="020B0604020202020204" pitchFamily="34" charset="0"/>
              </a:rPr>
              <a:t>Tài liệu mượn quá hạn bị phạt tiền 2000 đồng/1 ngày quá hạn (admin có thể thay đổi.</a:t>
            </a:r>
          </a:p>
          <a:p>
            <a:pPr marL="342900" lvl="0" indent="-342900">
              <a:lnSpc>
                <a:spcPct val="90000"/>
              </a:lnSpc>
              <a:spcAft>
                <a:spcPts val="1000"/>
              </a:spcAft>
              <a:buClr>
                <a:schemeClr val="tx1"/>
              </a:buClr>
              <a:buSzPct val="100000"/>
              <a:buFont typeface="Arial"/>
              <a:buChar char="•"/>
            </a:pPr>
            <a:r>
              <a:rPr lang="en-US" dirty="0">
                <a:latin typeface="Arial" panose="020B0604020202020204" pitchFamily="34" charset="0"/>
                <a:cs typeface="Arial" panose="020B0604020202020204" pitchFamily="34" charset="0"/>
              </a:rPr>
              <a:t>Tài liệu bị hỏng hay làm mất bị phạt tiền một nửa giá trên bìa sách (admin có thể thay đổi). </a:t>
            </a:r>
          </a:p>
        </p:txBody>
      </p:sp>
    </p:spTree>
    <p:extLst>
      <p:ext uri="{BB962C8B-B14F-4D97-AF65-F5344CB8AC3E}">
        <p14:creationId xmlns:p14="http://schemas.microsoft.com/office/powerpoint/2010/main" val="2418480704"/>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87149FCCFA6494F9EF572DAFC056229" ma:contentTypeVersion="9" ma:contentTypeDescription="Create a new document." ma:contentTypeScope="" ma:versionID="446551defa71a09c4d8a168dfa3eecc2">
  <xsd:schema xmlns:xsd="http://www.w3.org/2001/XMLSchema" xmlns:xs="http://www.w3.org/2001/XMLSchema" xmlns:p="http://schemas.microsoft.com/office/2006/metadata/properties" xmlns:ns3="9b76016f-3261-4b14-8931-02ebae12b42c" targetNamespace="http://schemas.microsoft.com/office/2006/metadata/properties" ma:root="true" ma:fieldsID="a4195402e7eda97ac667718a17991dc5" ns3:_="">
    <xsd:import namespace="9b76016f-3261-4b14-8931-02ebae12b42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76016f-3261-4b14-8931-02ebae12b4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2156DC-B8DF-4922-87E0-800ECF13A1FC}">
  <ds:schemaRefs>
    <ds:schemaRef ds:uri="9b76016f-3261-4b14-8931-02ebae12b42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73A5C0F-5744-4955-BDA8-1F63516724EB}">
  <ds:schemaRefs>
    <ds:schemaRef ds:uri="9b76016f-3261-4b14-8931-02ebae12b42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45ABD9C-19C6-48A6-BD44-6147B6BB4C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TM03457452[[fn=Celestial]]</Template>
  <TotalTime>101</TotalTime>
  <Words>2651</Words>
  <Application>Microsoft Office PowerPoint</Application>
  <PresentationFormat>Widescreen</PresentationFormat>
  <Paragraphs>256</Paragraphs>
  <Slides>62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Calibri Light</vt:lpstr>
      <vt:lpstr>Wingdings</vt:lpstr>
      <vt:lpstr>Celestial</vt:lpstr>
      <vt:lpstr>Báo cáo đồ án quản lý thư viện</vt:lpstr>
      <vt:lpstr>Nhóm công nghệ phần mềm</vt:lpstr>
      <vt:lpstr>QUY TRÌNH</vt:lpstr>
      <vt:lpstr>1. Khảo sát hiện trạng</vt:lpstr>
      <vt:lpstr>1. Khảo sát hiện trạng</vt:lpstr>
      <vt:lpstr>1. Khảo sát hiện trạng</vt:lpstr>
      <vt:lpstr>1. Khảo sát hiện trạng</vt:lpstr>
      <vt:lpstr>1. Khảo sát hiện trạng</vt:lpstr>
      <vt:lpstr>1. Khảo sát hiện trạng</vt:lpstr>
      <vt:lpstr>PowerPoint Presentation</vt:lpstr>
      <vt:lpstr>PowerPoint Presentation</vt:lpstr>
      <vt:lpstr>PowerPoint Presentation</vt:lpstr>
      <vt:lpstr>PowerPoint Presentation</vt:lpstr>
      <vt:lpstr>PowerPoint Presentation</vt:lpstr>
      <vt:lpstr>PowerPoint Presentation</vt:lpstr>
      <vt:lpstr>Yêu cầu kết xuất</vt:lpstr>
      <vt:lpstr>Yêu cầu kết xuất</vt:lpstr>
      <vt:lpstr>Yêu cầu phi chức năng</vt:lpstr>
      <vt:lpstr>PowerPoint Presentation</vt:lpstr>
      <vt:lpstr>Quản lý độc giả</vt:lpstr>
      <vt:lpstr>Quản lý độc giả</vt:lpstr>
      <vt:lpstr>Quản lý độc giả</vt:lpstr>
      <vt:lpstr>Quản lý độc giả</vt:lpstr>
      <vt:lpstr>Quản lý nhân viên</vt:lpstr>
      <vt:lpstr>Quản lý nhân viên</vt:lpstr>
      <vt:lpstr>Quản lý NHÂN VIÊN</vt:lpstr>
      <vt:lpstr>Quản lý nhân viên</vt:lpstr>
      <vt:lpstr>Thống kê độc giả</vt:lpstr>
      <vt:lpstr>Thống kê sách</vt:lpstr>
      <vt:lpstr> Admin có thể thay đổi quy định của thư viện</vt:lpstr>
      <vt:lpstr>Quản lý mượn trả</vt:lpstr>
      <vt:lpstr>Quản lý mượn trả</vt:lpstr>
      <vt:lpstr>Quản lý mượn trả</vt:lpstr>
      <vt:lpstr>Quản lý mượn trả</vt:lpstr>
      <vt:lpstr>Quản lý lớp, khoa, vai trò</vt:lpstr>
      <vt:lpstr>Quản lý lớp, khoa, vai trò</vt:lpstr>
      <vt:lpstr>Quản lý lớp, khoa, vai trò</vt:lpstr>
      <vt:lpstr>Quản lý lớp, khoa, vai trò</vt:lpstr>
      <vt:lpstr>Quản lý lớp, khoa, vai trò</vt:lpstr>
      <vt:lpstr>Trang chủ thủ thư</vt:lpstr>
      <vt:lpstr>Trang chủ thủ thư</vt:lpstr>
      <vt:lpstr>Trang chủ thủ thư</vt:lpstr>
      <vt:lpstr>Trang chủ thủ thư</vt:lpstr>
      <vt:lpstr>Trang chủ thủ thư</vt:lpstr>
      <vt:lpstr>Trang chủ thủ kho</vt:lpstr>
      <vt:lpstr>PowerPoint Presentation</vt:lpstr>
      <vt:lpstr>Khi có nhu cầu xuất quy định ra file PDF, click vào nút Xuất file PDF </vt:lpstr>
      <vt:lpstr>PowerPoint Presentation</vt:lpstr>
      <vt:lpstr>PowerPoint Presentation</vt:lpstr>
      <vt:lpstr>PowerPoint Presentation</vt:lpstr>
      <vt:lpstr>Quản lý sách</vt:lpstr>
      <vt:lpstr>Quản lý tác giả, nxb, thể loại</vt:lpstr>
      <vt:lpstr>Quản lý tác giả, nxb, thể loại</vt:lpstr>
      <vt:lpstr>Quản lý tác giả, nxb, thể loại</vt:lpstr>
      <vt:lpstr>Quản lý tác giả, nxb, thể loại</vt:lpstr>
      <vt:lpstr>Quản lý tác giả, nxb, thể loại</vt:lpstr>
      <vt:lpstr>Khi quy định được thay đổi, thông báo sẽ được gửi đến thủ thư và thủ kho</vt:lpstr>
      <vt:lpstr> Độc giả khi đăng nhập vào hệ thống có thể xem và tìm sách theo mã sách, tên sách , tác giả, NXB, thể loại. Độc giả có thể xuất danh sách sách ra file Excel.</vt:lpstr>
      <vt:lpstr>Thủ thư có thể thống kê được số sách mượn quá hạn, sách dang được mượn và số tiền độc giả đã nộp phạt</vt:lpstr>
      <vt:lpstr>Thủ thư có thể xuất bản thống kê ra file excel để quản lý và lưu trữ</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Tuan Cuong</dc:creator>
  <cp:lastModifiedBy>Trinh Nhi</cp:lastModifiedBy>
  <cp:revision>104</cp:revision>
  <dcterms:created xsi:type="dcterms:W3CDTF">2021-07-05T04:51:58Z</dcterms:created>
  <dcterms:modified xsi:type="dcterms:W3CDTF">2021-07-11T14:18:08Z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0x010100D87149FCCFA6494F9EF572DAFC056229</vt:lpwstr>
  </property>
</Properties>
</file>